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3"/>
  </p:notesMasterIdLst>
  <p:sldIdLst>
    <p:sldId id="259" r:id="rId2"/>
    <p:sldId id="1728" r:id="rId3"/>
    <p:sldId id="312" r:id="rId4"/>
    <p:sldId id="1712" r:id="rId5"/>
    <p:sldId id="1710" r:id="rId6"/>
    <p:sldId id="1717" r:id="rId7"/>
    <p:sldId id="1719" r:id="rId8"/>
    <p:sldId id="260" r:id="rId9"/>
    <p:sldId id="1714" r:id="rId10"/>
    <p:sldId id="1720" r:id="rId11"/>
    <p:sldId id="1721" r:id="rId12"/>
    <p:sldId id="1723" r:id="rId13"/>
    <p:sldId id="1724" r:id="rId14"/>
    <p:sldId id="1713" r:id="rId15"/>
    <p:sldId id="262" r:id="rId16"/>
    <p:sldId id="1725" r:id="rId17"/>
    <p:sldId id="1726" r:id="rId18"/>
    <p:sldId id="1727" r:id="rId19"/>
    <p:sldId id="1729" r:id="rId20"/>
    <p:sldId id="1716" r:id="rId21"/>
    <p:sldId id="313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7" roundtripDataSignature="AMtx7miR5sbwcbw2LsuAw/7Y6QkLXeSz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0616DF-D3D0-4FF2-965F-3F8EE5E6778F}">
  <a:tblStyle styleId="{160616DF-D3D0-4FF2-965F-3F8EE5E6778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7"/>
          </a:solidFill>
        </a:fill>
      </a:tcStyle>
    </a:wholeTbl>
    <a:band1H>
      <a:tcTxStyle b="off" i="off"/>
      <a:tcStyle>
        <a:tcBdr/>
        <a:fill>
          <a:solidFill>
            <a:srgbClr val="CBCCCC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BCCCC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71"/>
    <p:restoredTop sz="94795"/>
  </p:normalViewPr>
  <p:slideViewPr>
    <p:cSldViewPr snapToGrid="0">
      <p:cViewPr varScale="1">
        <p:scale>
          <a:sx n="84" d="100"/>
          <a:sy n="84" d="100"/>
        </p:scale>
        <p:origin x="166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67" Type="http://customschemas.google.com/relationships/presentationmetadata" Target="metadata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6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6" name="Google Shape;30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bg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E52E94-FAFD-3749-95B9-041429639C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Google Shape;22;p61"/>
          <p:cNvSpPr txBox="1">
            <a:spLocks noGrp="1"/>
          </p:cNvSpPr>
          <p:nvPr>
            <p:ph type="ctrTitle"/>
          </p:nvPr>
        </p:nvSpPr>
        <p:spPr>
          <a:xfrm>
            <a:off x="5755340" y="833192"/>
            <a:ext cx="588084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  <a:defRPr sz="4800">
                <a:solidFill>
                  <a:schemeClr val="tx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61"/>
          <p:cNvSpPr txBox="1">
            <a:spLocks noGrp="1"/>
          </p:cNvSpPr>
          <p:nvPr>
            <p:ph type="subTitle" idx="1"/>
          </p:nvPr>
        </p:nvSpPr>
        <p:spPr>
          <a:xfrm>
            <a:off x="5755340" y="3312867"/>
            <a:ext cx="5880847" cy="103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9525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tabLst/>
              <a:defRPr sz="24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02">
  <p:cSld name="Headline 02">
    <p:bg>
      <p:bgPr>
        <a:solidFill>
          <a:schemeClr val="bg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1C482A-F185-B849-A787-00F77BE9F7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1" name="Google Shape;111;p75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4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4AB85-862A-154B-82C4-1505BA9369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547" y="1567543"/>
            <a:ext cx="11259966" cy="43109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Agenda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F1550-ED91-CE4A-AF91-298EDFEFD0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 rot="10800000">
            <a:off x="6096000" y="0"/>
            <a:ext cx="6096000" cy="6858000"/>
          </a:xfrm>
          <a:prstGeom prst="rect">
            <a:avLst/>
          </a:prstGeom>
        </p:spPr>
      </p:pic>
      <p:sp>
        <p:nvSpPr>
          <p:cNvPr id="32" name="Google Shape;32;p64"/>
          <p:cNvSpPr txBox="1">
            <a:spLocks noGrp="1"/>
          </p:cNvSpPr>
          <p:nvPr>
            <p:ph type="title"/>
          </p:nvPr>
        </p:nvSpPr>
        <p:spPr>
          <a:xfrm>
            <a:off x="460979" y="375759"/>
            <a:ext cx="5174277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4"/>
          <p:cNvSpPr txBox="1">
            <a:spLocks noGrp="1"/>
          </p:cNvSpPr>
          <p:nvPr>
            <p:ph type="body" idx="1"/>
          </p:nvPr>
        </p:nvSpPr>
        <p:spPr>
          <a:xfrm>
            <a:off x="460979" y="1596546"/>
            <a:ext cx="5174277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295275" lvl="0" indent="-2857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3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0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80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ine 01" type="titleOnly">
  <p:cSld name="Headline 01">
    <p:bg>
      <p:bgPr>
        <a:solidFill>
          <a:schemeClr val="bg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D7850-1188-B545-AA28-B8306AA044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Google Shape;27;p62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7967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D15A84-89A0-0D4C-A781-EB198CF65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79" y="1825625"/>
            <a:ext cx="112599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66" r:id="rId2"/>
    <p:sldLayoutId id="2147483655" r:id="rId3"/>
    <p:sldLayoutId id="2147483677" r:id="rId4"/>
    <p:sldLayoutId id="2147483671" r:id="rId5"/>
    <p:sldLayoutId id="2147483673" r:id="rId6"/>
    <p:sldLayoutId id="2147483678" r:id="rId7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accent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7338" marR="0" lvl="0" indent="-279400" algn="l" rtl="0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3600" b="0" i="0" u="none" strike="noStrike" cap="none" dirty="0">
          <a:solidFill>
            <a:schemeClr val="accent1"/>
          </a:solidFill>
          <a:latin typeface="Barlow"/>
          <a:ea typeface="Barlow"/>
          <a:cs typeface="Arial"/>
          <a:sym typeface="Barlow"/>
        </a:defRPr>
      </a:lvl1pPr>
      <a:lvl2pPr marL="574675" marR="0" lvl="1" indent="-231775" algn="l" rtl="0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2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L="806450" marR="0" lvl="2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L="806450" marR="0" lvl="3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L="806450" marR="0" lvl="4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12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2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12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19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12.png"/><Relationship Id="rId17" Type="http://schemas.openxmlformats.org/officeDocument/2006/relationships/image" Target="../media/image35.png"/><Relationship Id="rId2" Type="http://schemas.openxmlformats.org/officeDocument/2006/relationships/image" Target="../media/image37.png"/><Relationship Id="rId16" Type="http://schemas.openxmlformats.org/officeDocument/2006/relationships/image" Target="../media/image34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41.png"/><Relationship Id="rId26" Type="http://schemas.openxmlformats.org/officeDocument/2006/relationships/image" Target="../media/image35.png"/><Relationship Id="rId3" Type="http://schemas.openxmlformats.org/officeDocument/2006/relationships/image" Target="../media/image22.png"/><Relationship Id="rId21" Type="http://schemas.openxmlformats.org/officeDocument/2006/relationships/image" Target="../media/image44.png"/><Relationship Id="rId7" Type="http://schemas.openxmlformats.org/officeDocument/2006/relationships/image" Target="../media/image26.png"/><Relationship Id="rId12" Type="http://schemas.openxmlformats.org/officeDocument/2006/relationships/image" Target="../media/image12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37.png"/><Relationship Id="rId16" Type="http://schemas.openxmlformats.org/officeDocument/2006/relationships/image" Target="../media/image34.png"/><Relationship Id="rId20" Type="http://schemas.openxmlformats.org/officeDocument/2006/relationships/image" Target="../media/image43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7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23" Type="http://schemas.openxmlformats.org/officeDocument/2006/relationships/image" Target="../media/image46.png"/><Relationship Id="rId28" Type="http://schemas.openxmlformats.org/officeDocument/2006/relationships/image" Target="../media/image38.png"/><Relationship Id="rId10" Type="http://schemas.openxmlformats.org/officeDocument/2006/relationships/image" Target="../media/image29.png"/><Relationship Id="rId19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45.png"/><Relationship Id="rId27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KRSNagaraj/ModelServing-DataAISummit2021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12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"/>
          <p:cNvSpPr txBox="1">
            <a:spLocks noGrp="1"/>
          </p:cNvSpPr>
          <p:nvPr>
            <p:ph type="ctrTitle"/>
          </p:nvPr>
        </p:nvSpPr>
        <p:spPr>
          <a:xfrm>
            <a:off x="3893574" y="1681316"/>
            <a:ext cx="8150942" cy="153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/>
          <a:p>
            <a:pPr lvl="0"/>
            <a:r>
              <a:rPr lang="en-US" dirty="0"/>
              <a:t>Productionzing ML Model using </a:t>
            </a:r>
            <a:r>
              <a:rPr lang="en-US" dirty="0">
                <a:solidFill>
                  <a:srgbClr val="00B0F0"/>
                </a:solidFill>
              </a:rPr>
              <a:t>MLflow</a:t>
            </a:r>
            <a:r>
              <a:rPr lang="en-US" dirty="0"/>
              <a:t> Model Serving</a:t>
            </a:r>
            <a:endParaRPr dirty="0"/>
          </a:p>
        </p:txBody>
      </p:sp>
      <p:sp>
        <p:nvSpPr>
          <p:cNvPr id="309" name="Google Shape;309;p3"/>
          <p:cNvSpPr txBox="1">
            <a:spLocks noGrp="1"/>
          </p:cNvSpPr>
          <p:nvPr>
            <p:ph type="subTitle" idx="1"/>
          </p:nvPr>
        </p:nvSpPr>
        <p:spPr>
          <a:xfrm>
            <a:off x="7797422" y="3312866"/>
            <a:ext cx="3838766" cy="1236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Nagaraj Sengodan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Nitin Raj Soundararajan</a:t>
            </a:r>
          </a:p>
          <a:p>
            <a:pPr marL="0" lvl="0">
              <a:spcBef>
                <a:spcPts val="0"/>
              </a:spcBef>
            </a:pPr>
            <a:endParaRPr lang="en-US" dirty="0"/>
          </a:p>
          <a:p>
            <a:pPr marL="0" lvl="0">
              <a:spcBef>
                <a:spcPts val="0"/>
              </a:spcBef>
            </a:pPr>
            <a:endParaRPr lang="en-US" dirty="0"/>
          </a:p>
          <a:p>
            <a:pPr marL="0" lvl="0">
              <a:spcBef>
                <a:spcPts val="0"/>
              </a:spcBef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AFA07268-FF61-4A2A-AD3A-F0D299CCB5EE}"/>
              </a:ext>
            </a:extLst>
          </p:cNvPr>
          <p:cNvSpPr/>
          <p:nvPr/>
        </p:nvSpPr>
        <p:spPr>
          <a:xfrm>
            <a:off x="0" y="1398100"/>
            <a:ext cx="12192000" cy="6548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608BD-3542-4F40-901D-0FFC0E74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Serving from Model Registry</a:t>
            </a:r>
          </a:p>
        </p:txBody>
      </p:sp>
      <p:sp>
        <p:nvSpPr>
          <p:cNvPr id="40" name="Google Shape;1208;p152">
            <a:extLst>
              <a:ext uri="{FF2B5EF4-FFF2-40B4-BE49-F238E27FC236}">
                <a16:creationId xmlns:a16="http://schemas.microsoft.com/office/drawing/2014/main" id="{1AECA4A9-EBFC-4F94-9EB3-AEC41DC95E0A}"/>
              </a:ext>
            </a:extLst>
          </p:cNvPr>
          <p:cNvSpPr/>
          <p:nvPr/>
        </p:nvSpPr>
        <p:spPr>
          <a:xfrm>
            <a:off x="1289650" y="2493851"/>
            <a:ext cx="1944000" cy="2811900"/>
          </a:xfrm>
          <a:prstGeom prst="snip1Rect">
            <a:avLst>
              <a:gd name="adj" fmla="val 16667"/>
            </a:avLst>
          </a:prstGeom>
          <a:noFill/>
          <a:ln w="12700" cap="flat" cmpd="sng">
            <a:solidFill>
              <a:srgbClr val="0993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2" name="Google Shape;1209;p152">
            <a:extLst>
              <a:ext uri="{FF2B5EF4-FFF2-40B4-BE49-F238E27FC236}">
                <a16:creationId xmlns:a16="http://schemas.microsoft.com/office/drawing/2014/main" id="{7406C9A9-90BC-4D4C-9D1A-1BF05CF1D3D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38460" y="2539854"/>
            <a:ext cx="1651993" cy="70651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1210;p152">
            <a:extLst>
              <a:ext uri="{FF2B5EF4-FFF2-40B4-BE49-F238E27FC236}">
                <a16:creationId xmlns:a16="http://schemas.microsoft.com/office/drawing/2014/main" id="{7D56DD23-4E5E-4A2C-95B9-0D100DF46BD7}"/>
              </a:ext>
            </a:extLst>
          </p:cNvPr>
          <p:cNvSpPr txBox="1"/>
          <p:nvPr/>
        </p:nvSpPr>
        <p:spPr>
          <a:xfrm>
            <a:off x="1615656" y="3083349"/>
            <a:ext cx="12975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994DE"/>
              </a:buClr>
              <a:buSzPts val="2100"/>
              <a:buFont typeface="Barlow"/>
              <a:buNone/>
            </a:pPr>
            <a:r>
              <a:rPr lang="en-US" sz="2100" b="0" i="0" u="none" strike="noStrike" cap="none">
                <a:solidFill>
                  <a:srgbClr val="0994DE"/>
                </a:solidFill>
                <a:latin typeface="Barlow"/>
                <a:ea typeface="Barlow"/>
                <a:cs typeface="Barlow"/>
                <a:sym typeface="Barlow"/>
              </a:rPr>
              <a:t>Models</a:t>
            </a:r>
            <a:endParaRPr sz="2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4" name="Google Shape;1211;p152">
            <a:extLst>
              <a:ext uri="{FF2B5EF4-FFF2-40B4-BE49-F238E27FC236}">
                <a16:creationId xmlns:a16="http://schemas.microsoft.com/office/drawing/2014/main" id="{FB48A6AF-0630-40F3-B5AF-4F850EAD24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089" y="4478379"/>
            <a:ext cx="267760" cy="2677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1212;p152">
            <a:extLst>
              <a:ext uri="{FF2B5EF4-FFF2-40B4-BE49-F238E27FC236}">
                <a16:creationId xmlns:a16="http://schemas.microsoft.com/office/drawing/2014/main" id="{51BFD575-4476-4E33-8432-8A6192DF3D42}"/>
              </a:ext>
            </a:extLst>
          </p:cNvPr>
          <p:cNvSpPr/>
          <p:nvPr/>
        </p:nvSpPr>
        <p:spPr>
          <a:xfrm>
            <a:off x="2314963" y="4000376"/>
            <a:ext cx="735600" cy="793500"/>
          </a:xfrm>
          <a:prstGeom prst="roundRect">
            <a:avLst>
              <a:gd name="adj" fmla="val 9844"/>
            </a:avLst>
          </a:prstGeom>
          <a:noFill/>
          <a:ln w="12700" cap="flat" cmpd="sng">
            <a:solidFill>
              <a:srgbClr val="0993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1213;p152">
            <a:extLst>
              <a:ext uri="{FF2B5EF4-FFF2-40B4-BE49-F238E27FC236}">
                <a16:creationId xmlns:a16="http://schemas.microsoft.com/office/drawing/2014/main" id="{574F019E-A1F1-42D4-9A50-C19D72850A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9592" y="4253798"/>
            <a:ext cx="267760" cy="267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214;p152">
            <a:extLst>
              <a:ext uri="{FF2B5EF4-FFF2-40B4-BE49-F238E27FC236}">
                <a16:creationId xmlns:a16="http://schemas.microsoft.com/office/drawing/2014/main" id="{BB964615-81F2-448B-BC71-9578079D1A2E}"/>
              </a:ext>
            </a:extLst>
          </p:cNvPr>
          <p:cNvSpPr txBox="1"/>
          <p:nvPr/>
        </p:nvSpPr>
        <p:spPr>
          <a:xfrm>
            <a:off x="2314963" y="4027728"/>
            <a:ext cx="729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Flavor 2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" name="Google Shape;1215;p152">
            <a:extLst>
              <a:ext uri="{FF2B5EF4-FFF2-40B4-BE49-F238E27FC236}">
                <a16:creationId xmlns:a16="http://schemas.microsoft.com/office/drawing/2014/main" id="{19C44964-D67E-4801-8652-74BAD606EA70}"/>
              </a:ext>
            </a:extLst>
          </p:cNvPr>
          <p:cNvSpPr/>
          <p:nvPr/>
        </p:nvSpPr>
        <p:spPr>
          <a:xfrm>
            <a:off x="1453343" y="4000376"/>
            <a:ext cx="735600" cy="793500"/>
          </a:xfrm>
          <a:prstGeom prst="roundRect">
            <a:avLst>
              <a:gd name="adj" fmla="val 9844"/>
            </a:avLst>
          </a:prstGeom>
          <a:noFill/>
          <a:ln w="12700" cap="flat" cmpd="sng">
            <a:solidFill>
              <a:srgbClr val="0993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1216;p152">
            <a:extLst>
              <a:ext uri="{FF2B5EF4-FFF2-40B4-BE49-F238E27FC236}">
                <a16:creationId xmlns:a16="http://schemas.microsoft.com/office/drawing/2014/main" id="{EAC1D9A8-66E1-472E-8D16-51F5AE1D22DA}"/>
              </a:ext>
            </a:extLst>
          </p:cNvPr>
          <p:cNvSpPr txBox="1"/>
          <p:nvPr/>
        </p:nvSpPr>
        <p:spPr>
          <a:xfrm>
            <a:off x="1453343" y="4027728"/>
            <a:ext cx="73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Flavor 1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1" name="Google Shape;1217;p152">
            <a:extLst>
              <a:ext uri="{FF2B5EF4-FFF2-40B4-BE49-F238E27FC236}">
                <a16:creationId xmlns:a16="http://schemas.microsoft.com/office/drawing/2014/main" id="{B279B064-639F-43C0-A4D7-16BD5558587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04892" y="4244957"/>
            <a:ext cx="285442" cy="285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218;p152">
            <a:extLst>
              <a:ext uri="{FF2B5EF4-FFF2-40B4-BE49-F238E27FC236}">
                <a16:creationId xmlns:a16="http://schemas.microsoft.com/office/drawing/2014/main" id="{F3EDFD15-70F8-4182-87BC-68071CDE12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7274" y="4478379"/>
            <a:ext cx="267760" cy="26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219;p152">
            <a:extLst>
              <a:ext uri="{FF2B5EF4-FFF2-40B4-BE49-F238E27FC236}">
                <a16:creationId xmlns:a16="http://schemas.microsoft.com/office/drawing/2014/main" id="{A3EECC9E-4AE4-48EA-A032-B4C6B19EA1F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7826" t="21949" r="75549" b="25516"/>
          <a:stretch/>
        </p:blipFill>
        <p:spPr>
          <a:xfrm>
            <a:off x="287981" y="1948488"/>
            <a:ext cx="292789" cy="31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220;p152">
            <a:extLst>
              <a:ext uri="{FF2B5EF4-FFF2-40B4-BE49-F238E27FC236}">
                <a16:creationId xmlns:a16="http://schemas.microsoft.com/office/drawing/2014/main" id="{E7388251-C6C2-484B-BA29-41BE34EAA38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5806" t="7050" r="15799" b="5368"/>
          <a:stretch/>
        </p:blipFill>
        <p:spPr>
          <a:xfrm>
            <a:off x="320568" y="2331703"/>
            <a:ext cx="237838" cy="30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221;p152">
            <a:extLst>
              <a:ext uri="{FF2B5EF4-FFF2-40B4-BE49-F238E27FC236}">
                <a16:creationId xmlns:a16="http://schemas.microsoft.com/office/drawing/2014/main" id="{DC34D24D-BDDC-4163-873D-B4C360D72AF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44199"/>
          <a:stretch/>
        </p:blipFill>
        <p:spPr>
          <a:xfrm>
            <a:off x="181697" y="2808845"/>
            <a:ext cx="515588" cy="1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222;p152">
            <a:extLst>
              <a:ext uri="{FF2B5EF4-FFF2-40B4-BE49-F238E27FC236}">
                <a16:creationId xmlns:a16="http://schemas.microsoft.com/office/drawing/2014/main" id="{7F6FB8C8-E462-46C0-9086-4E2182479C6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13214" b="22169"/>
          <a:stretch/>
        </p:blipFill>
        <p:spPr>
          <a:xfrm>
            <a:off x="252558" y="3490917"/>
            <a:ext cx="413940" cy="26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1223;p152">
            <a:extLst>
              <a:ext uri="{FF2B5EF4-FFF2-40B4-BE49-F238E27FC236}">
                <a16:creationId xmlns:a16="http://schemas.microsoft.com/office/drawing/2014/main" id="{96E999B3-4D2B-4421-A129-A441A4B88F6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3892" y="3110698"/>
            <a:ext cx="267470" cy="26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224;p152">
            <a:extLst>
              <a:ext uri="{FF2B5EF4-FFF2-40B4-BE49-F238E27FC236}">
                <a16:creationId xmlns:a16="http://schemas.microsoft.com/office/drawing/2014/main" id="{575E3968-F353-47A5-B143-FF80849E42F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3976" y="3914120"/>
            <a:ext cx="467287" cy="24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1225;p152">
            <a:extLst>
              <a:ext uri="{FF2B5EF4-FFF2-40B4-BE49-F238E27FC236}">
                <a16:creationId xmlns:a16="http://schemas.microsoft.com/office/drawing/2014/main" id="{16F9872D-57AC-42A4-8A22-0032AF07602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r="67416"/>
          <a:stretch/>
        </p:blipFill>
        <p:spPr>
          <a:xfrm>
            <a:off x="197388" y="4687346"/>
            <a:ext cx="197582" cy="15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1226;p152">
            <a:extLst>
              <a:ext uri="{FF2B5EF4-FFF2-40B4-BE49-F238E27FC236}">
                <a16:creationId xmlns:a16="http://schemas.microsoft.com/office/drawing/2014/main" id="{51B73B3C-8F5C-4D2D-9600-F403AB3ECA34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32469" t="85549" r="57423" b="1"/>
          <a:stretch/>
        </p:blipFill>
        <p:spPr>
          <a:xfrm>
            <a:off x="197401" y="4286769"/>
            <a:ext cx="570802" cy="196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1227;p152">
            <a:extLst>
              <a:ext uri="{FF2B5EF4-FFF2-40B4-BE49-F238E27FC236}">
                <a16:creationId xmlns:a16="http://schemas.microsoft.com/office/drawing/2014/main" id="{8C31A0B2-A573-4283-A19B-2D95C18138F3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l="30089"/>
          <a:stretch/>
        </p:blipFill>
        <p:spPr>
          <a:xfrm>
            <a:off x="379829" y="4687337"/>
            <a:ext cx="423934" cy="15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228;p152">
            <a:extLst>
              <a:ext uri="{FF2B5EF4-FFF2-40B4-BE49-F238E27FC236}">
                <a16:creationId xmlns:a16="http://schemas.microsoft.com/office/drawing/2014/main" id="{EE621081-692B-42C7-A3E2-EF87BE9B65C9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t="12495" b="23163"/>
          <a:stretch/>
        </p:blipFill>
        <p:spPr>
          <a:xfrm>
            <a:off x="333900" y="5047250"/>
            <a:ext cx="305625" cy="1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1229;p152">
            <a:extLst>
              <a:ext uri="{FF2B5EF4-FFF2-40B4-BE49-F238E27FC236}">
                <a16:creationId xmlns:a16="http://schemas.microsoft.com/office/drawing/2014/main" id="{D7D289F8-4DE5-4C55-8790-A62CF4ACA4C8}"/>
              </a:ext>
            </a:extLst>
          </p:cNvPr>
          <p:cNvSpPr/>
          <p:nvPr/>
        </p:nvSpPr>
        <p:spPr>
          <a:xfrm>
            <a:off x="941112" y="1994850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1230;p152">
            <a:extLst>
              <a:ext uri="{FF2B5EF4-FFF2-40B4-BE49-F238E27FC236}">
                <a16:creationId xmlns:a16="http://schemas.microsoft.com/office/drawing/2014/main" id="{6FAC36EB-F2CC-4525-9FA2-9AA9793138CA}"/>
              </a:ext>
            </a:extLst>
          </p:cNvPr>
          <p:cNvSpPr/>
          <p:nvPr/>
        </p:nvSpPr>
        <p:spPr>
          <a:xfrm>
            <a:off x="941112" y="2375074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1231;p152">
            <a:extLst>
              <a:ext uri="{FF2B5EF4-FFF2-40B4-BE49-F238E27FC236}">
                <a16:creationId xmlns:a16="http://schemas.microsoft.com/office/drawing/2014/main" id="{C2024E63-37B7-4579-B906-20DBE78EDAF1}"/>
              </a:ext>
            </a:extLst>
          </p:cNvPr>
          <p:cNvSpPr/>
          <p:nvPr/>
        </p:nvSpPr>
        <p:spPr>
          <a:xfrm>
            <a:off x="941112" y="2755297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232;p152">
            <a:extLst>
              <a:ext uri="{FF2B5EF4-FFF2-40B4-BE49-F238E27FC236}">
                <a16:creationId xmlns:a16="http://schemas.microsoft.com/office/drawing/2014/main" id="{778F8463-81E2-49EE-907D-CE5F21F50AAA}"/>
              </a:ext>
            </a:extLst>
          </p:cNvPr>
          <p:cNvSpPr/>
          <p:nvPr/>
        </p:nvSpPr>
        <p:spPr>
          <a:xfrm>
            <a:off x="941112" y="3135521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233;p152">
            <a:extLst>
              <a:ext uri="{FF2B5EF4-FFF2-40B4-BE49-F238E27FC236}">
                <a16:creationId xmlns:a16="http://schemas.microsoft.com/office/drawing/2014/main" id="{AFCE1AD8-878F-41B5-9258-FADF151DC3CC}"/>
              </a:ext>
            </a:extLst>
          </p:cNvPr>
          <p:cNvSpPr/>
          <p:nvPr/>
        </p:nvSpPr>
        <p:spPr>
          <a:xfrm>
            <a:off x="941112" y="3515744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234;p152">
            <a:extLst>
              <a:ext uri="{FF2B5EF4-FFF2-40B4-BE49-F238E27FC236}">
                <a16:creationId xmlns:a16="http://schemas.microsoft.com/office/drawing/2014/main" id="{508E4BE4-29E7-44D7-B7AF-419E84A0DB38}"/>
              </a:ext>
            </a:extLst>
          </p:cNvPr>
          <p:cNvSpPr/>
          <p:nvPr/>
        </p:nvSpPr>
        <p:spPr>
          <a:xfrm>
            <a:off x="941112" y="3895968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235;p152">
            <a:extLst>
              <a:ext uri="{FF2B5EF4-FFF2-40B4-BE49-F238E27FC236}">
                <a16:creationId xmlns:a16="http://schemas.microsoft.com/office/drawing/2014/main" id="{CDAB6001-D9F5-4C13-BD12-6FAC82186D5D}"/>
              </a:ext>
            </a:extLst>
          </p:cNvPr>
          <p:cNvSpPr/>
          <p:nvPr/>
        </p:nvSpPr>
        <p:spPr>
          <a:xfrm>
            <a:off x="941112" y="4276192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236;p152">
            <a:extLst>
              <a:ext uri="{FF2B5EF4-FFF2-40B4-BE49-F238E27FC236}">
                <a16:creationId xmlns:a16="http://schemas.microsoft.com/office/drawing/2014/main" id="{E24C88DE-9602-4710-8557-1CCBF7917485}"/>
              </a:ext>
            </a:extLst>
          </p:cNvPr>
          <p:cNvSpPr/>
          <p:nvPr/>
        </p:nvSpPr>
        <p:spPr>
          <a:xfrm>
            <a:off x="941112" y="4656415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237;p152">
            <a:extLst>
              <a:ext uri="{FF2B5EF4-FFF2-40B4-BE49-F238E27FC236}">
                <a16:creationId xmlns:a16="http://schemas.microsoft.com/office/drawing/2014/main" id="{B60C6B03-0B54-4385-BBF7-B4D5D766C3BC}"/>
              </a:ext>
            </a:extLst>
          </p:cNvPr>
          <p:cNvSpPr/>
          <p:nvPr/>
        </p:nvSpPr>
        <p:spPr>
          <a:xfrm>
            <a:off x="941112" y="5036639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238;p152">
            <a:extLst>
              <a:ext uri="{FF2B5EF4-FFF2-40B4-BE49-F238E27FC236}">
                <a16:creationId xmlns:a16="http://schemas.microsoft.com/office/drawing/2014/main" id="{85589969-04A0-46C5-AFCB-B3BD38FFAA52}"/>
              </a:ext>
            </a:extLst>
          </p:cNvPr>
          <p:cNvSpPr/>
          <p:nvPr/>
        </p:nvSpPr>
        <p:spPr>
          <a:xfrm>
            <a:off x="941112" y="5416863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239;p152">
            <a:extLst>
              <a:ext uri="{FF2B5EF4-FFF2-40B4-BE49-F238E27FC236}">
                <a16:creationId xmlns:a16="http://schemas.microsoft.com/office/drawing/2014/main" id="{2A5958BF-485C-4896-A07C-6B7B91360E70}"/>
              </a:ext>
            </a:extLst>
          </p:cNvPr>
          <p:cNvSpPr txBox="1"/>
          <p:nvPr/>
        </p:nvSpPr>
        <p:spPr>
          <a:xfrm>
            <a:off x="118906" y="5416878"/>
            <a:ext cx="73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Custom</a:t>
            </a:r>
            <a:endParaRPr sz="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Models</a:t>
            </a:r>
            <a:endParaRPr sz="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709859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AFA07268-FF61-4A2A-AD3A-F0D299CCB5EE}"/>
              </a:ext>
            </a:extLst>
          </p:cNvPr>
          <p:cNvSpPr/>
          <p:nvPr/>
        </p:nvSpPr>
        <p:spPr>
          <a:xfrm>
            <a:off x="0" y="1398100"/>
            <a:ext cx="12192000" cy="6548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608BD-3542-4F40-901D-0FFC0E74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Serving from Model Registry</a:t>
            </a:r>
          </a:p>
        </p:txBody>
      </p:sp>
      <p:sp>
        <p:nvSpPr>
          <p:cNvPr id="36" name="Google Shape;1247;p153">
            <a:extLst>
              <a:ext uri="{FF2B5EF4-FFF2-40B4-BE49-F238E27FC236}">
                <a16:creationId xmlns:a16="http://schemas.microsoft.com/office/drawing/2014/main" id="{AF126FD0-5680-4F1D-820D-F31B92FB68BC}"/>
              </a:ext>
            </a:extLst>
          </p:cNvPr>
          <p:cNvSpPr/>
          <p:nvPr/>
        </p:nvSpPr>
        <p:spPr>
          <a:xfrm>
            <a:off x="1289650" y="2493851"/>
            <a:ext cx="1944000" cy="2811900"/>
          </a:xfrm>
          <a:prstGeom prst="snip1Rect">
            <a:avLst>
              <a:gd name="adj" fmla="val 16667"/>
            </a:avLst>
          </a:prstGeom>
          <a:noFill/>
          <a:ln w="12700" cap="flat" cmpd="sng">
            <a:solidFill>
              <a:srgbClr val="0993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7" name="Google Shape;1248;p153">
            <a:extLst>
              <a:ext uri="{FF2B5EF4-FFF2-40B4-BE49-F238E27FC236}">
                <a16:creationId xmlns:a16="http://schemas.microsoft.com/office/drawing/2014/main" id="{1E968119-9853-4AAF-901B-26DEBFEC53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38460" y="2539854"/>
            <a:ext cx="1651993" cy="70651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1249;p153">
            <a:extLst>
              <a:ext uri="{FF2B5EF4-FFF2-40B4-BE49-F238E27FC236}">
                <a16:creationId xmlns:a16="http://schemas.microsoft.com/office/drawing/2014/main" id="{9FE277A1-BDD3-466E-8629-30673CDD250E}"/>
              </a:ext>
            </a:extLst>
          </p:cNvPr>
          <p:cNvSpPr txBox="1"/>
          <p:nvPr/>
        </p:nvSpPr>
        <p:spPr>
          <a:xfrm>
            <a:off x="1615656" y="3083349"/>
            <a:ext cx="12975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994DE"/>
              </a:buClr>
              <a:buSzPts val="2100"/>
              <a:buFont typeface="Barlow"/>
              <a:buNone/>
            </a:pPr>
            <a:r>
              <a:rPr lang="en-US" sz="2100" b="0" i="0" u="none" strike="noStrike" cap="none">
                <a:solidFill>
                  <a:srgbClr val="0994DE"/>
                </a:solidFill>
                <a:latin typeface="Barlow"/>
                <a:ea typeface="Barlow"/>
                <a:cs typeface="Barlow"/>
                <a:sym typeface="Barlow"/>
              </a:rPr>
              <a:t>Models</a:t>
            </a:r>
            <a:endParaRPr sz="2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" name="Google Shape;1250;p153">
            <a:extLst>
              <a:ext uri="{FF2B5EF4-FFF2-40B4-BE49-F238E27FC236}">
                <a16:creationId xmlns:a16="http://schemas.microsoft.com/office/drawing/2014/main" id="{7A7CB5A1-82FF-45C1-8697-DB22CCE84100}"/>
              </a:ext>
            </a:extLst>
          </p:cNvPr>
          <p:cNvSpPr/>
          <p:nvPr/>
        </p:nvSpPr>
        <p:spPr>
          <a:xfrm>
            <a:off x="3515306" y="2493858"/>
            <a:ext cx="2198100" cy="2811900"/>
          </a:xfrm>
          <a:prstGeom prst="snip1Rect">
            <a:avLst>
              <a:gd name="adj" fmla="val 16667"/>
            </a:avLst>
          </a:prstGeom>
          <a:noFill/>
          <a:ln w="12700" cap="flat" cmpd="sng">
            <a:solidFill>
              <a:srgbClr val="0993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1" name="Google Shape;1251;p153">
            <a:extLst>
              <a:ext uri="{FF2B5EF4-FFF2-40B4-BE49-F238E27FC236}">
                <a16:creationId xmlns:a16="http://schemas.microsoft.com/office/drawing/2014/main" id="{21A98000-967C-439B-958B-B4C731C553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39676" y="2539920"/>
            <a:ext cx="1651993" cy="70651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252;p153">
            <a:extLst>
              <a:ext uri="{FF2B5EF4-FFF2-40B4-BE49-F238E27FC236}">
                <a16:creationId xmlns:a16="http://schemas.microsoft.com/office/drawing/2014/main" id="{3412ACDF-5E71-4265-99CF-22D087629392}"/>
              </a:ext>
            </a:extLst>
          </p:cNvPr>
          <p:cNvSpPr txBox="1"/>
          <p:nvPr/>
        </p:nvSpPr>
        <p:spPr>
          <a:xfrm>
            <a:off x="3795672" y="3083349"/>
            <a:ext cx="15399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994DE"/>
              </a:buClr>
              <a:buSzPts val="2100"/>
              <a:buFont typeface="Barlow"/>
              <a:buNone/>
            </a:pPr>
            <a:r>
              <a:rPr lang="en-US" sz="2100" b="0" i="0" u="none" strike="noStrike" cap="none">
                <a:solidFill>
                  <a:srgbClr val="0994DE"/>
                </a:solidFill>
                <a:latin typeface="Barlow"/>
                <a:ea typeface="Barlow"/>
                <a:cs typeface="Barlow"/>
                <a:sym typeface="Barlow"/>
              </a:rPr>
              <a:t>Tracking</a:t>
            </a:r>
            <a:endParaRPr sz="2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8" name="Google Shape;1253;p153">
            <a:extLst>
              <a:ext uri="{FF2B5EF4-FFF2-40B4-BE49-F238E27FC236}">
                <a16:creationId xmlns:a16="http://schemas.microsoft.com/office/drawing/2014/main" id="{5F261B2B-18CB-43F2-A90A-60DF259252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089" y="4478379"/>
            <a:ext cx="267760" cy="26776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1254;p153">
            <a:extLst>
              <a:ext uri="{FF2B5EF4-FFF2-40B4-BE49-F238E27FC236}">
                <a16:creationId xmlns:a16="http://schemas.microsoft.com/office/drawing/2014/main" id="{97DC351B-40BB-4A30-9725-8AC448759905}"/>
              </a:ext>
            </a:extLst>
          </p:cNvPr>
          <p:cNvSpPr/>
          <p:nvPr/>
        </p:nvSpPr>
        <p:spPr>
          <a:xfrm>
            <a:off x="2314963" y="4000376"/>
            <a:ext cx="735600" cy="793500"/>
          </a:xfrm>
          <a:prstGeom prst="roundRect">
            <a:avLst>
              <a:gd name="adj" fmla="val 9844"/>
            </a:avLst>
          </a:prstGeom>
          <a:noFill/>
          <a:ln w="12700" cap="flat" cmpd="sng">
            <a:solidFill>
              <a:srgbClr val="0993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Google Shape;1255;p153">
            <a:extLst>
              <a:ext uri="{FF2B5EF4-FFF2-40B4-BE49-F238E27FC236}">
                <a16:creationId xmlns:a16="http://schemas.microsoft.com/office/drawing/2014/main" id="{F9B83017-9919-420B-949B-48E12F23100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9592" y="4253798"/>
            <a:ext cx="267760" cy="26776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1256;p153">
            <a:extLst>
              <a:ext uri="{FF2B5EF4-FFF2-40B4-BE49-F238E27FC236}">
                <a16:creationId xmlns:a16="http://schemas.microsoft.com/office/drawing/2014/main" id="{B162E6BA-9185-45CD-B90D-10F9D49A0ECE}"/>
              </a:ext>
            </a:extLst>
          </p:cNvPr>
          <p:cNvSpPr txBox="1"/>
          <p:nvPr/>
        </p:nvSpPr>
        <p:spPr>
          <a:xfrm>
            <a:off x="2314963" y="4027728"/>
            <a:ext cx="729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Flavor 2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" name="Google Shape;1257;p153">
            <a:extLst>
              <a:ext uri="{FF2B5EF4-FFF2-40B4-BE49-F238E27FC236}">
                <a16:creationId xmlns:a16="http://schemas.microsoft.com/office/drawing/2014/main" id="{7F177AF3-A221-40DA-970E-67F323C4182A}"/>
              </a:ext>
            </a:extLst>
          </p:cNvPr>
          <p:cNvSpPr/>
          <p:nvPr/>
        </p:nvSpPr>
        <p:spPr>
          <a:xfrm>
            <a:off x="1453343" y="4000376"/>
            <a:ext cx="735600" cy="793500"/>
          </a:xfrm>
          <a:prstGeom prst="roundRect">
            <a:avLst>
              <a:gd name="adj" fmla="val 9844"/>
            </a:avLst>
          </a:prstGeom>
          <a:noFill/>
          <a:ln w="12700" cap="flat" cmpd="sng">
            <a:solidFill>
              <a:srgbClr val="0993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1258;p153">
            <a:extLst>
              <a:ext uri="{FF2B5EF4-FFF2-40B4-BE49-F238E27FC236}">
                <a16:creationId xmlns:a16="http://schemas.microsoft.com/office/drawing/2014/main" id="{03A7ED60-4F66-4067-B494-350311571F2D}"/>
              </a:ext>
            </a:extLst>
          </p:cNvPr>
          <p:cNvSpPr txBox="1"/>
          <p:nvPr/>
        </p:nvSpPr>
        <p:spPr>
          <a:xfrm>
            <a:off x="1453343" y="4027728"/>
            <a:ext cx="73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Flavor 1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9" name="Google Shape;1259;p153">
            <a:extLst>
              <a:ext uri="{FF2B5EF4-FFF2-40B4-BE49-F238E27FC236}">
                <a16:creationId xmlns:a16="http://schemas.microsoft.com/office/drawing/2014/main" id="{EC16E95B-EE5B-4196-8514-F39BAE24F4C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04892" y="4244957"/>
            <a:ext cx="285442" cy="285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1260;p153">
            <a:extLst>
              <a:ext uri="{FF2B5EF4-FFF2-40B4-BE49-F238E27FC236}">
                <a16:creationId xmlns:a16="http://schemas.microsoft.com/office/drawing/2014/main" id="{1B5C84E3-1071-497C-B15D-0C4A5C2CCA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7274" y="4478379"/>
            <a:ext cx="267760" cy="26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261;p153">
            <a:extLst>
              <a:ext uri="{FF2B5EF4-FFF2-40B4-BE49-F238E27FC236}">
                <a16:creationId xmlns:a16="http://schemas.microsoft.com/office/drawing/2014/main" id="{7B26A55E-615C-489C-80FA-901BD08DA50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7826" t="21949" r="75549" b="25516"/>
          <a:stretch/>
        </p:blipFill>
        <p:spPr>
          <a:xfrm>
            <a:off x="287981" y="1948488"/>
            <a:ext cx="292789" cy="31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1262;p153">
            <a:extLst>
              <a:ext uri="{FF2B5EF4-FFF2-40B4-BE49-F238E27FC236}">
                <a16:creationId xmlns:a16="http://schemas.microsoft.com/office/drawing/2014/main" id="{A52D4801-17B9-4EE9-9335-A13DE257F2C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5806" t="7050" r="15799" b="5368"/>
          <a:stretch/>
        </p:blipFill>
        <p:spPr>
          <a:xfrm>
            <a:off x="320568" y="2331703"/>
            <a:ext cx="237838" cy="30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1263;p153">
            <a:extLst>
              <a:ext uri="{FF2B5EF4-FFF2-40B4-BE49-F238E27FC236}">
                <a16:creationId xmlns:a16="http://schemas.microsoft.com/office/drawing/2014/main" id="{FCD23345-1265-496E-90CF-C4D78FEAB1D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44199"/>
          <a:stretch/>
        </p:blipFill>
        <p:spPr>
          <a:xfrm>
            <a:off x="181697" y="2808845"/>
            <a:ext cx="515588" cy="1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264;p153">
            <a:extLst>
              <a:ext uri="{FF2B5EF4-FFF2-40B4-BE49-F238E27FC236}">
                <a16:creationId xmlns:a16="http://schemas.microsoft.com/office/drawing/2014/main" id="{613CE789-415F-438A-A916-79AD5106702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13214" b="22169"/>
          <a:stretch/>
        </p:blipFill>
        <p:spPr>
          <a:xfrm>
            <a:off x="252558" y="3490917"/>
            <a:ext cx="413940" cy="26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1265;p153">
            <a:extLst>
              <a:ext uri="{FF2B5EF4-FFF2-40B4-BE49-F238E27FC236}">
                <a16:creationId xmlns:a16="http://schemas.microsoft.com/office/drawing/2014/main" id="{8F5E31AD-7A11-4DA4-96C5-6E6F7E66B0D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3892" y="3110698"/>
            <a:ext cx="267470" cy="26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266;p153">
            <a:extLst>
              <a:ext uri="{FF2B5EF4-FFF2-40B4-BE49-F238E27FC236}">
                <a16:creationId xmlns:a16="http://schemas.microsoft.com/office/drawing/2014/main" id="{1EE1806E-6952-459A-8191-F06ADFC564A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3976" y="3914120"/>
            <a:ext cx="467287" cy="24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267;p153">
            <a:extLst>
              <a:ext uri="{FF2B5EF4-FFF2-40B4-BE49-F238E27FC236}">
                <a16:creationId xmlns:a16="http://schemas.microsoft.com/office/drawing/2014/main" id="{9196A6AB-B05E-464E-94F7-9E9BD24CEDF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r="67416"/>
          <a:stretch/>
        </p:blipFill>
        <p:spPr>
          <a:xfrm>
            <a:off x="197388" y="4687346"/>
            <a:ext cx="197582" cy="15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268;p153">
            <a:extLst>
              <a:ext uri="{FF2B5EF4-FFF2-40B4-BE49-F238E27FC236}">
                <a16:creationId xmlns:a16="http://schemas.microsoft.com/office/drawing/2014/main" id="{BDF260A2-477C-44ED-B3F4-15106F3D69FE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32469" t="85549" r="57423" b="1"/>
          <a:stretch/>
        </p:blipFill>
        <p:spPr>
          <a:xfrm>
            <a:off x="197401" y="4286769"/>
            <a:ext cx="570802" cy="196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269;p153">
            <a:extLst>
              <a:ext uri="{FF2B5EF4-FFF2-40B4-BE49-F238E27FC236}">
                <a16:creationId xmlns:a16="http://schemas.microsoft.com/office/drawing/2014/main" id="{18785EEE-1DD6-4D2E-833D-931BE90286E5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l="30089"/>
          <a:stretch/>
        </p:blipFill>
        <p:spPr>
          <a:xfrm>
            <a:off x="379829" y="4687337"/>
            <a:ext cx="423934" cy="15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1270;p153">
            <a:extLst>
              <a:ext uri="{FF2B5EF4-FFF2-40B4-BE49-F238E27FC236}">
                <a16:creationId xmlns:a16="http://schemas.microsoft.com/office/drawing/2014/main" id="{4BD35FA2-9CCC-4A3B-B765-EDCCEBE2CED3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t="12495" b="23163"/>
          <a:stretch/>
        </p:blipFill>
        <p:spPr>
          <a:xfrm>
            <a:off x="333900" y="5047250"/>
            <a:ext cx="305625" cy="1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1271;p153">
            <a:extLst>
              <a:ext uri="{FF2B5EF4-FFF2-40B4-BE49-F238E27FC236}">
                <a16:creationId xmlns:a16="http://schemas.microsoft.com/office/drawing/2014/main" id="{CDB60EEE-A9CB-46FB-ABE0-B90B1CD9DAB6}"/>
              </a:ext>
            </a:extLst>
          </p:cNvPr>
          <p:cNvSpPr/>
          <p:nvPr/>
        </p:nvSpPr>
        <p:spPr>
          <a:xfrm>
            <a:off x="941112" y="1994850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1272;p153">
            <a:extLst>
              <a:ext uri="{FF2B5EF4-FFF2-40B4-BE49-F238E27FC236}">
                <a16:creationId xmlns:a16="http://schemas.microsoft.com/office/drawing/2014/main" id="{7B8FA960-C781-4A30-9B46-F862610B928C}"/>
              </a:ext>
            </a:extLst>
          </p:cNvPr>
          <p:cNvSpPr/>
          <p:nvPr/>
        </p:nvSpPr>
        <p:spPr>
          <a:xfrm>
            <a:off x="941112" y="2375074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1273;p153">
            <a:extLst>
              <a:ext uri="{FF2B5EF4-FFF2-40B4-BE49-F238E27FC236}">
                <a16:creationId xmlns:a16="http://schemas.microsoft.com/office/drawing/2014/main" id="{95B9B730-0CA0-4102-A3D5-1139DA436713}"/>
              </a:ext>
            </a:extLst>
          </p:cNvPr>
          <p:cNvSpPr/>
          <p:nvPr/>
        </p:nvSpPr>
        <p:spPr>
          <a:xfrm>
            <a:off x="941112" y="2755297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1274;p153">
            <a:extLst>
              <a:ext uri="{FF2B5EF4-FFF2-40B4-BE49-F238E27FC236}">
                <a16:creationId xmlns:a16="http://schemas.microsoft.com/office/drawing/2014/main" id="{8AAFCADA-8040-4B65-B15C-901E05E42999}"/>
              </a:ext>
            </a:extLst>
          </p:cNvPr>
          <p:cNvSpPr/>
          <p:nvPr/>
        </p:nvSpPr>
        <p:spPr>
          <a:xfrm>
            <a:off x="941112" y="3135521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1275;p153">
            <a:extLst>
              <a:ext uri="{FF2B5EF4-FFF2-40B4-BE49-F238E27FC236}">
                <a16:creationId xmlns:a16="http://schemas.microsoft.com/office/drawing/2014/main" id="{5EA46082-10B0-4A79-BEB5-C403C0267258}"/>
              </a:ext>
            </a:extLst>
          </p:cNvPr>
          <p:cNvSpPr/>
          <p:nvPr/>
        </p:nvSpPr>
        <p:spPr>
          <a:xfrm>
            <a:off x="941112" y="3515744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1276;p153">
            <a:extLst>
              <a:ext uri="{FF2B5EF4-FFF2-40B4-BE49-F238E27FC236}">
                <a16:creationId xmlns:a16="http://schemas.microsoft.com/office/drawing/2014/main" id="{7FC91B84-8E07-49AC-B27D-3EB18FEB3C45}"/>
              </a:ext>
            </a:extLst>
          </p:cNvPr>
          <p:cNvSpPr/>
          <p:nvPr/>
        </p:nvSpPr>
        <p:spPr>
          <a:xfrm>
            <a:off x="941112" y="3895968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277;p153">
            <a:extLst>
              <a:ext uri="{FF2B5EF4-FFF2-40B4-BE49-F238E27FC236}">
                <a16:creationId xmlns:a16="http://schemas.microsoft.com/office/drawing/2014/main" id="{75FF1CD7-983D-4E14-92D8-7BF0316029A2}"/>
              </a:ext>
            </a:extLst>
          </p:cNvPr>
          <p:cNvSpPr/>
          <p:nvPr/>
        </p:nvSpPr>
        <p:spPr>
          <a:xfrm>
            <a:off x="941112" y="4276192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278;p153">
            <a:extLst>
              <a:ext uri="{FF2B5EF4-FFF2-40B4-BE49-F238E27FC236}">
                <a16:creationId xmlns:a16="http://schemas.microsoft.com/office/drawing/2014/main" id="{C5C6A54D-4D78-46E1-AC8B-5C240359CAF9}"/>
              </a:ext>
            </a:extLst>
          </p:cNvPr>
          <p:cNvSpPr/>
          <p:nvPr/>
        </p:nvSpPr>
        <p:spPr>
          <a:xfrm>
            <a:off x="941112" y="4656415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1279;p153">
            <a:extLst>
              <a:ext uri="{FF2B5EF4-FFF2-40B4-BE49-F238E27FC236}">
                <a16:creationId xmlns:a16="http://schemas.microsoft.com/office/drawing/2014/main" id="{5BCA3E94-4727-46EC-A69E-200A4402182C}"/>
              </a:ext>
            </a:extLst>
          </p:cNvPr>
          <p:cNvSpPr/>
          <p:nvPr/>
        </p:nvSpPr>
        <p:spPr>
          <a:xfrm>
            <a:off x="941112" y="5036639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1280;p153">
            <a:extLst>
              <a:ext uri="{FF2B5EF4-FFF2-40B4-BE49-F238E27FC236}">
                <a16:creationId xmlns:a16="http://schemas.microsoft.com/office/drawing/2014/main" id="{10A216C6-1305-4B0F-9F8E-9A5F125CA039}"/>
              </a:ext>
            </a:extLst>
          </p:cNvPr>
          <p:cNvSpPr/>
          <p:nvPr/>
        </p:nvSpPr>
        <p:spPr>
          <a:xfrm>
            <a:off x="941112" y="5416863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1281;p153">
            <a:extLst>
              <a:ext uri="{FF2B5EF4-FFF2-40B4-BE49-F238E27FC236}">
                <a16:creationId xmlns:a16="http://schemas.microsoft.com/office/drawing/2014/main" id="{E85427C2-6F70-4982-BAE3-6733C06E1327}"/>
              </a:ext>
            </a:extLst>
          </p:cNvPr>
          <p:cNvSpPr txBox="1"/>
          <p:nvPr/>
        </p:nvSpPr>
        <p:spPr>
          <a:xfrm>
            <a:off x="118906" y="5416878"/>
            <a:ext cx="73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Custom</a:t>
            </a:r>
            <a:endParaRPr sz="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Models</a:t>
            </a:r>
            <a:endParaRPr sz="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2" name="Google Shape;1282;p153">
            <a:extLst>
              <a:ext uri="{FF2B5EF4-FFF2-40B4-BE49-F238E27FC236}">
                <a16:creationId xmlns:a16="http://schemas.microsoft.com/office/drawing/2014/main" id="{7D1D0449-519C-4FF0-84B4-73A3FCA19B78}"/>
              </a:ext>
            </a:extLst>
          </p:cNvPr>
          <p:cNvGrpSpPr/>
          <p:nvPr/>
        </p:nvGrpSpPr>
        <p:grpSpPr>
          <a:xfrm>
            <a:off x="3597034" y="3709048"/>
            <a:ext cx="2034622" cy="1445118"/>
            <a:chOff x="5851297" y="3713798"/>
            <a:chExt cx="2034622" cy="1445118"/>
          </a:xfrm>
        </p:grpSpPr>
        <p:pic>
          <p:nvPicPr>
            <p:cNvPr id="93" name="Google Shape;1283;p153">
              <a:extLst>
                <a:ext uri="{FF2B5EF4-FFF2-40B4-BE49-F238E27FC236}">
                  <a16:creationId xmlns:a16="http://schemas.microsoft.com/office/drawing/2014/main" id="{C3523323-2AE2-47B5-BA5F-6C45B2B749D0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5970524" y="3718800"/>
              <a:ext cx="413950" cy="41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1284;p153">
              <a:extLst>
                <a:ext uri="{FF2B5EF4-FFF2-40B4-BE49-F238E27FC236}">
                  <a16:creationId xmlns:a16="http://schemas.microsoft.com/office/drawing/2014/main" id="{BC12D460-675B-4253-B906-D69F95EBAE14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667024" y="3713798"/>
              <a:ext cx="423950" cy="42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1285;p153">
              <a:extLst>
                <a:ext uri="{FF2B5EF4-FFF2-40B4-BE49-F238E27FC236}">
                  <a16:creationId xmlns:a16="http://schemas.microsoft.com/office/drawing/2014/main" id="{CC1E9496-48E0-4EF0-9141-9E7E9452A8FE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053824" y="4548238"/>
              <a:ext cx="284070" cy="284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286;p153">
              <a:extLst>
                <a:ext uri="{FF2B5EF4-FFF2-40B4-BE49-F238E27FC236}">
                  <a16:creationId xmlns:a16="http://schemas.microsoft.com/office/drawing/2014/main" id="{BF9FD61F-9323-4BA1-A22C-5C65AD358E76}"/>
                </a:ext>
              </a:extLst>
            </p:cNvPr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7373527" y="3758375"/>
              <a:ext cx="356375" cy="35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287;p153">
              <a:extLst>
                <a:ext uri="{FF2B5EF4-FFF2-40B4-BE49-F238E27FC236}">
                  <a16:creationId xmlns:a16="http://schemas.microsoft.com/office/drawing/2014/main" id="{6DCD4F72-CA9D-4F4E-ADF5-29C2ECAF0FB0}"/>
                </a:ext>
              </a:extLst>
            </p:cNvPr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6360572" y="4549523"/>
              <a:ext cx="300425" cy="300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288;p153">
              <a:extLst>
                <a:ext uri="{FF2B5EF4-FFF2-40B4-BE49-F238E27FC236}">
                  <a16:creationId xmlns:a16="http://schemas.microsoft.com/office/drawing/2014/main" id="{5033CFB7-27A0-461F-B748-48FC14952CBD}"/>
                </a:ext>
              </a:extLst>
            </p:cNvPr>
            <p:cNvSpPr/>
            <p:nvPr/>
          </p:nvSpPr>
          <p:spPr>
            <a:xfrm>
              <a:off x="6994200" y="4494471"/>
              <a:ext cx="391500" cy="391500"/>
            </a:xfrm>
            <a:prstGeom prst="rect">
              <a:avLst/>
            </a:prstGeom>
            <a:solidFill>
              <a:srgbClr val="1B303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89;p153">
              <a:extLst>
                <a:ext uri="{FF2B5EF4-FFF2-40B4-BE49-F238E27FC236}">
                  <a16:creationId xmlns:a16="http://schemas.microsoft.com/office/drawing/2014/main" id="{18C61C49-D35F-4A55-BB87-9CE131D5A836}"/>
                </a:ext>
              </a:extLst>
            </p:cNvPr>
            <p:cNvSpPr/>
            <p:nvPr/>
          </p:nvSpPr>
          <p:spPr>
            <a:xfrm>
              <a:off x="6319850" y="4519613"/>
              <a:ext cx="391500" cy="356400"/>
            </a:xfrm>
            <a:prstGeom prst="rect">
              <a:avLst/>
            </a:prstGeom>
            <a:noFill/>
            <a:ln w="9525" cap="flat" cmpd="sng">
              <a:solidFill>
                <a:srgbClr val="1EA3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90;p153">
              <a:extLst>
                <a:ext uri="{FF2B5EF4-FFF2-40B4-BE49-F238E27FC236}">
                  <a16:creationId xmlns:a16="http://schemas.microsoft.com/office/drawing/2014/main" id="{CD2FC692-45AB-410E-8A98-C0A04C2D732A}"/>
                </a:ext>
              </a:extLst>
            </p:cNvPr>
            <p:cNvSpPr txBox="1"/>
            <p:nvPr/>
          </p:nvSpPr>
          <p:spPr>
            <a:xfrm>
              <a:off x="5851297" y="4172544"/>
              <a:ext cx="685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Parameters</a:t>
              </a:r>
              <a:endParaRPr sz="800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13" name="Google Shape;1291;p153">
              <a:extLst>
                <a:ext uri="{FF2B5EF4-FFF2-40B4-BE49-F238E27FC236}">
                  <a16:creationId xmlns:a16="http://schemas.microsoft.com/office/drawing/2014/main" id="{A1748EB8-A1BA-4125-A0E1-03E7E3D916B8}"/>
                </a:ext>
              </a:extLst>
            </p:cNvPr>
            <p:cNvSpPr txBox="1"/>
            <p:nvPr/>
          </p:nvSpPr>
          <p:spPr>
            <a:xfrm>
              <a:off x="6536412" y="4172544"/>
              <a:ext cx="685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Metrics</a:t>
              </a:r>
              <a:endParaRPr sz="800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14" name="Google Shape;1292;p153">
              <a:extLst>
                <a:ext uri="{FF2B5EF4-FFF2-40B4-BE49-F238E27FC236}">
                  <a16:creationId xmlns:a16="http://schemas.microsoft.com/office/drawing/2014/main" id="{308BD9CA-B771-4402-BD56-AC92D2399127}"/>
                </a:ext>
              </a:extLst>
            </p:cNvPr>
            <p:cNvSpPr txBox="1"/>
            <p:nvPr/>
          </p:nvSpPr>
          <p:spPr>
            <a:xfrm>
              <a:off x="7200719" y="4172544"/>
              <a:ext cx="685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Artifacts</a:t>
              </a:r>
              <a:endParaRPr sz="800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15" name="Google Shape;1293;p153">
              <a:extLst>
                <a:ext uri="{FF2B5EF4-FFF2-40B4-BE49-F238E27FC236}">
                  <a16:creationId xmlns:a16="http://schemas.microsoft.com/office/drawing/2014/main" id="{314C14EF-2755-4A4A-B2FE-ED0E961C618D}"/>
                </a:ext>
              </a:extLst>
            </p:cNvPr>
            <p:cNvSpPr txBox="1"/>
            <p:nvPr/>
          </p:nvSpPr>
          <p:spPr>
            <a:xfrm>
              <a:off x="6847347" y="4932116"/>
              <a:ext cx="685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Models</a:t>
              </a:r>
              <a:endParaRPr sz="800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16" name="Google Shape;1294;p153">
              <a:extLst>
                <a:ext uri="{FF2B5EF4-FFF2-40B4-BE49-F238E27FC236}">
                  <a16:creationId xmlns:a16="http://schemas.microsoft.com/office/drawing/2014/main" id="{A0134A37-DDD5-4261-9317-E67B1ECDD516}"/>
                </a:ext>
              </a:extLst>
            </p:cNvPr>
            <p:cNvSpPr txBox="1"/>
            <p:nvPr/>
          </p:nvSpPr>
          <p:spPr>
            <a:xfrm>
              <a:off x="6176583" y="4932116"/>
              <a:ext cx="685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Metadata</a:t>
              </a:r>
              <a:endParaRPr sz="800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117" name="Google Shape;1295;p153">
            <a:extLst>
              <a:ext uri="{FF2B5EF4-FFF2-40B4-BE49-F238E27FC236}">
                <a16:creationId xmlns:a16="http://schemas.microsoft.com/office/drawing/2014/main" id="{8DBC148E-A069-4887-9C8C-196E83E13214}"/>
              </a:ext>
            </a:extLst>
          </p:cNvPr>
          <p:cNvCxnSpPr>
            <a:stCxn id="36" idx="0"/>
          </p:cNvCxnSpPr>
          <p:nvPr/>
        </p:nvCxnSpPr>
        <p:spPr>
          <a:xfrm>
            <a:off x="3233650" y="3899801"/>
            <a:ext cx="1504500" cy="790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638090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AFA07268-FF61-4A2A-AD3A-F0D299CCB5EE}"/>
              </a:ext>
            </a:extLst>
          </p:cNvPr>
          <p:cNvSpPr/>
          <p:nvPr/>
        </p:nvSpPr>
        <p:spPr>
          <a:xfrm>
            <a:off x="0" y="1398100"/>
            <a:ext cx="12192000" cy="6548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608BD-3542-4F40-901D-0FFC0E74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Serving from Model Registry</a:t>
            </a:r>
          </a:p>
        </p:txBody>
      </p:sp>
      <p:sp>
        <p:nvSpPr>
          <p:cNvPr id="36" name="Google Shape;1302;p154">
            <a:extLst>
              <a:ext uri="{FF2B5EF4-FFF2-40B4-BE49-F238E27FC236}">
                <a16:creationId xmlns:a16="http://schemas.microsoft.com/office/drawing/2014/main" id="{EEA512B8-EDC4-443B-A275-5F59039E1911}"/>
              </a:ext>
            </a:extLst>
          </p:cNvPr>
          <p:cNvSpPr/>
          <p:nvPr/>
        </p:nvSpPr>
        <p:spPr>
          <a:xfrm>
            <a:off x="6053250" y="1953725"/>
            <a:ext cx="3976800" cy="4113900"/>
          </a:xfrm>
          <a:prstGeom prst="snip1Rect">
            <a:avLst>
              <a:gd name="adj" fmla="val 12228"/>
            </a:avLst>
          </a:prstGeom>
          <a:noFill/>
          <a:ln w="12700" cap="flat" cmpd="sng">
            <a:solidFill>
              <a:srgbClr val="0993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" name="Google Shape;1305;p154">
            <a:extLst>
              <a:ext uri="{FF2B5EF4-FFF2-40B4-BE49-F238E27FC236}">
                <a16:creationId xmlns:a16="http://schemas.microsoft.com/office/drawing/2014/main" id="{3F84E0F3-9FDA-475E-999F-0F02FF226713}"/>
              </a:ext>
            </a:extLst>
          </p:cNvPr>
          <p:cNvSpPr/>
          <p:nvPr/>
        </p:nvSpPr>
        <p:spPr>
          <a:xfrm>
            <a:off x="6239688" y="3658359"/>
            <a:ext cx="1213500" cy="2235600"/>
          </a:xfrm>
          <a:prstGeom prst="rect">
            <a:avLst/>
          </a:prstGeom>
          <a:noFill/>
          <a:ln w="12700" cap="flat" cmpd="sng">
            <a:solidFill>
              <a:srgbClr val="1EA3B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A3B5"/>
              </a:buClr>
              <a:buSzPts val="1000"/>
              <a:buFont typeface="Barlow"/>
              <a:buNone/>
            </a:pPr>
            <a:r>
              <a:rPr lang="en-US">
                <a:solidFill>
                  <a:srgbClr val="1EA3B5"/>
                </a:solidFill>
                <a:latin typeface="Barlow"/>
                <a:ea typeface="Barlow"/>
                <a:cs typeface="Barlow"/>
                <a:sym typeface="Barlow"/>
              </a:rPr>
              <a:t>Staging</a:t>
            </a:r>
            <a:endParaRPr>
              <a:solidFill>
                <a:srgbClr val="1EA3B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" name="Google Shape;1306;p154">
            <a:extLst>
              <a:ext uri="{FF2B5EF4-FFF2-40B4-BE49-F238E27FC236}">
                <a16:creationId xmlns:a16="http://schemas.microsoft.com/office/drawing/2014/main" id="{5476AD87-D7EE-4952-B550-8C34CFD035CD}"/>
              </a:ext>
            </a:extLst>
          </p:cNvPr>
          <p:cNvSpPr/>
          <p:nvPr/>
        </p:nvSpPr>
        <p:spPr>
          <a:xfrm>
            <a:off x="7453545" y="3658359"/>
            <a:ext cx="1213500" cy="2235600"/>
          </a:xfrm>
          <a:prstGeom prst="rect">
            <a:avLst/>
          </a:prstGeom>
          <a:noFill/>
          <a:ln w="12700" cap="flat" cmpd="sng">
            <a:solidFill>
              <a:srgbClr val="1EA3B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A3B5"/>
              </a:buClr>
              <a:buSzPts val="1000"/>
              <a:buFont typeface="Barlow"/>
              <a:buNone/>
            </a:pPr>
            <a:r>
              <a:rPr lang="en-US">
                <a:solidFill>
                  <a:srgbClr val="1EA3B5"/>
                </a:solidFill>
                <a:latin typeface="Barlow"/>
                <a:ea typeface="Barlow"/>
                <a:cs typeface="Barlow"/>
                <a:sym typeface="Barlow"/>
              </a:rPr>
              <a:t>Production</a:t>
            </a:r>
            <a:endParaRPr>
              <a:solidFill>
                <a:srgbClr val="1EA3B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" name="Google Shape;1307;p154">
            <a:extLst>
              <a:ext uri="{FF2B5EF4-FFF2-40B4-BE49-F238E27FC236}">
                <a16:creationId xmlns:a16="http://schemas.microsoft.com/office/drawing/2014/main" id="{EAF09ADA-2E1C-4481-8A71-81452E396C62}"/>
              </a:ext>
            </a:extLst>
          </p:cNvPr>
          <p:cNvSpPr/>
          <p:nvPr/>
        </p:nvSpPr>
        <p:spPr>
          <a:xfrm>
            <a:off x="8667381" y="3658359"/>
            <a:ext cx="1213500" cy="2235600"/>
          </a:xfrm>
          <a:prstGeom prst="rect">
            <a:avLst/>
          </a:prstGeom>
          <a:noFill/>
          <a:ln w="12700" cap="flat" cmpd="sng">
            <a:solidFill>
              <a:srgbClr val="1EA3B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A3B5"/>
              </a:buClr>
              <a:buSzPts val="1000"/>
              <a:buFont typeface="Barlow"/>
              <a:buNone/>
            </a:pPr>
            <a:r>
              <a:rPr lang="en-US">
                <a:solidFill>
                  <a:srgbClr val="1EA3B5"/>
                </a:solidFill>
                <a:latin typeface="Barlow"/>
                <a:ea typeface="Barlow"/>
                <a:cs typeface="Barlow"/>
                <a:sym typeface="Barlow"/>
              </a:rPr>
              <a:t>Archived</a:t>
            </a:r>
            <a:endParaRPr>
              <a:solidFill>
                <a:srgbClr val="1EA3B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1" name="Google Shape;1308;p154">
            <a:extLst>
              <a:ext uri="{FF2B5EF4-FFF2-40B4-BE49-F238E27FC236}">
                <a16:creationId xmlns:a16="http://schemas.microsoft.com/office/drawing/2014/main" id="{47592801-C171-4749-83DE-D992B34568EB}"/>
              </a:ext>
            </a:extLst>
          </p:cNvPr>
          <p:cNvGrpSpPr/>
          <p:nvPr/>
        </p:nvGrpSpPr>
        <p:grpSpPr>
          <a:xfrm>
            <a:off x="6784421" y="4192547"/>
            <a:ext cx="1336818" cy="337917"/>
            <a:chOff x="3782900" y="3867714"/>
            <a:chExt cx="1188600" cy="248213"/>
          </a:xfrm>
        </p:grpSpPr>
        <p:cxnSp>
          <p:nvCxnSpPr>
            <p:cNvPr id="45" name="Google Shape;1309;p154">
              <a:extLst>
                <a:ext uri="{FF2B5EF4-FFF2-40B4-BE49-F238E27FC236}">
                  <a16:creationId xmlns:a16="http://schemas.microsoft.com/office/drawing/2014/main" id="{8756DDDD-5AB0-4428-854A-406EC0551D80}"/>
                </a:ext>
              </a:extLst>
            </p:cNvPr>
            <p:cNvCxnSpPr/>
            <p:nvPr/>
          </p:nvCxnSpPr>
          <p:spPr>
            <a:xfrm>
              <a:off x="3782900" y="3867714"/>
              <a:ext cx="1188600" cy="0"/>
            </a:xfrm>
            <a:prstGeom prst="straightConnector1">
              <a:avLst/>
            </a:prstGeom>
            <a:noFill/>
            <a:ln w="9525" cap="flat" cmpd="sng">
              <a:solidFill>
                <a:srgbClr val="A0ACBE"/>
              </a:solidFill>
              <a:prstDash val="lgDash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1310;p154">
              <a:extLst>
                <a:ext uri="{FF2B5EF4-FFF2-40B4-BE49-F238E27FC236}">
                  <a16:creationId xmlns:a16="http://schemas.microsoft.com/office/drawing/2014/main" id="{75AD1629-D0CC-4D68-ABB5-523FF18C6532}"/>
                </a:ext>
              </a:extLst>
            </p:cNvPr>
            <p:cNvCxnSpPr/>
            <p:nvPr/>
          </p:nvCxnSpPr>
          <p:spPr>
            <a:xfrm>
              <a:off x="3782900" y="4115927"/>
              <a:ext cx="1188600" cy="0"/>
            </a:xfrm>
            <a:prstGeom prst="straightConnector1">
              <a:avLst/>
            </a:prstGeom>
            <a:noFill/>
            <a:ln w="9525" cap="flat" cmpd="sng">
              <a:solidFill>
                <a:srgbClr val="A0ACBE"/>
              </a:solidFill>
              <a:prstDash val="lgDash"/>
              <a:round/>
              <a:headEnd type="none" w="sm" len="sm"/>
              <a:tailEnd type="none" w="sm" len="sm"/>
            </a:ln>
          </p:spPr>
        </p:cxnSp>
      </p:grpSp>
      <p:sp>
        <p:nvSpPr>
          <p:cNvPr id="59" name="Google Shape;1311;p154">
            <a:extLst>
              <a:ext uri="{FF2B5EF4-FFF2-40B4-BE49-F238E27FC236}">
                <a16:creationId xmlns:a16="http://schemas.microsoft.com/office/drawing/2014/main" id="{5FDE1486-9816-4446-8A25-88A38D41B2C7}"/>
              </a:ext>
            </a:extLst>
          </p:cNvPr>
          <p:cNvSpPr txBox="1"/>
          <p:nvPr/>
        </p:nvSpPr>
        <p:spPr>
          <a:xfrm>
            <a:off x="6263127" y="2998950"/>
            <a:ext cx="1447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Barlow"/>
              <a:buNone/>
            </a:pPr>
            <a:r>
              <a:rPr lang="en-US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Data Scientists</a:t>
            </a:r>
            <a:endParaRPr sz="12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0" name="Google Shape;1312;p154">
            <a:extLst>
              <a:ext uri="{FF2B5EF4-FFF2-40B4-BE49-F238E27FC236}">
                <a16:creationId xmlns:a16="http://schemas.microsoft.com/office/drawing/2014/main" id="{259EAAFC-0A14-41DA-9CB8-0CF4AF8A2C95}"/>
              </a:ext>
            </a:extLst>
          </p:cNvPr>
          <p:cNvSpPr txBox="1"/>
          <p:nvPr/>
        </p:nvSpPr>
        <p:spPr>
          <a:xfrm>
            <a:off x="7509025" y="2998925"/>
            <a:ext cx="2290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Barlow"/>
              <a:buNone/>
            </a:pPr>
            <a:r>
              <a:rPr lang="en-US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Deployment Engineers</a:t>
            </a:r>
            <a:endParaRPr sz="12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" name="Google Shape;1313;p154">
            <a:extLst>
              <a:ext uri="{FF2B5EF4-FFF2-40B4-BE49-F238E27FC236}">
                <a16:creationId xmlns:a16="http://schemas.microsoft.com/office/drawing/2014/main" id="{E563C3BC-13DF-4FD3-AACF-1FB9535F5E6D}"/>
              </a:ext>
            </a:extLst>
          </p:cNvPr>
          <p:cNvSpPr/>
          <p:nvPr/>
        </p:nvSpPr>
        <p:spPr>
          <a:xfrm rot="-5400000">
            <a:off x="6788301" y="2860325"/>
            <a:ext cx="245700" cy="1317600"/>
          </a:xfrm>
          <a:prstGeom prst="rightBrace">
            <a:avLst>
              <a:gd name="adj1" fmla="val 42292"/>
              <a:gd name="adj2" fmla="val 42343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B3038"/>
              </a:buClr>
              <a:buSzPts val="1349"/>
              <a:buFont typeface="Calibri"/>
              <a:buNone/>
            </a:pPr>
            <a:endParaRPr sz="1349">
              <a:solidFill>
                <a:srgbClr val="1B30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1314;p154">
            <a:extLst>
              <a:ext uri="{FF2B5EF4-FFF2-40B4-BE49-F238E27FC236}">
                <a16:creationId xmlns:a16="http://schemas.microsoft.com/office/drawing/2014/main" id="{6991EA91-6D73-431F-87FF-A9EB62319035}"/>
              </a:ext>
            </a:extLst>
          </p:cNvPr>
          <p:cNvSpPr/>
          <p:nvPr/>
        </p:nvSpPr>
        <p:spPr>
          <a:xfrm rot="-5400000">
            <a:off x="8412750" y="2209875"/>
            <a:ext cx="337800" cy="2547900"/>
          </a:xfrm>
          <a:prstGeom prst="rightBrace">
            <a:avLst>
              <a:gd name="adj1" fmla="val 42292"/>
              <a:gd name="adj2" fmla="val 50778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B3038"/>
              </a:buClr>
              <a:buSzPts val="1349"/>
              <a:buFont typeface="Calibri"/>
              <a:buNone/>
            </a:pPr>
            <a:endParaRPr sz="1349">
              <a:solidFill>
                <a:srgbClr val="1B30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1315;p154">
            <a:extLst>
              <a:ext uri="{FF2B5EF4-FFF2-40B4-BE49-F238E27FC236}">
                <a16:creationId xmlns:a16="http://schemas.microsoft.com/office/drawing/2014/main" id="{A5DEE0FF-9551-4DAF-8EE6-C87A4554075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67889" y="4185661"/>
            <a:ext cx="351160" cy="351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1316;p154">
            <a:extLst>
              <a:ext uri="{FF2B5EF4-FFF2-40B4-BE49-F238E27FC236}">
                <a16:creationId xmlns:a16="http://schemas.microsoft.com/office/drawing/2014/main" id="{CA5E31DA-D769-46DA-BE83-F686222377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67889" y="4776670"/>
            <a:ext cx="351160" cy="351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1317;p154">
            <a:extLst>
              <a:ext uri="{FF2B5EF4-FFF2-40B4-BE49-F238E27FC236}">
                <a16:creationId xmlns:a16="http://schemas.microsoft.com/office/drawing/2014/main" id="{866A9682-12AF-4D1D-BB6D-F4B999733BE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4840" y="4185661"/>
            <a:ext cx="351160" cy="351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318;p154">
            <a:extLst>
              <a:ext uri="{FF2B5EF4-FFF2-40B4-BE49-F238E27FC236}">
                <a16:creationId xmlns:a16="http://schemas.microsoft.com/office/drawing/2014/main" id="{8B7A5A78-BF8F-4954-B1CD-9F9EC89180E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4840" y="4776670"/>
            <a:ext cx="351160" cy="351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1319;p154">
            <a:extLst>
              <a:ext uri="{FF2B5EF4-FFF2-40B4-BE49-F238E27FC236}">
                <a16:creationId xmlns:a16="http://schemas.microsoft.com/office/drawing/2014/main" id="{1BA698E4-D87B-49E9-B182-09A54D85C9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95071" y="4776670"/>
            <a:ext cx="351160" cy="3511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1320;p154">
            <a:extLst>
              <a:ext uri="{FF2B5EF4-FFF2-40B4-BE49-F238E27FC236}">
                <a16:creationId xmlns:a16="http://schemas.microsoft.com/office/drawing/2014/main" id="{03777F9B-0CA8-41CA-BBDE-165F8DDC2404}"/>
              </a:ext>
            </a:extLst>
          </p:cNvPr>
          <p:cNvGrpSpPr/>
          <p:nvPr/>
        </p:nvGrpSpPr>
        <p:grpSpPr>
          <a:xfrm>
            <a:off x="6785079" y="4783557"/>
            <a:ext cx="2408104" cy="337917"/>
            <a:chOff x="3782900" y="3867714"/>
            <a:chExt cx="1188600" cy="248213"/>
          </a:xfrm>
        </p:grpSpPr>
        <p:cxnSp>
          <p:nvCxnSpPr>
            <p:cNvPr id="74" name="Google Shape;1321;p154">
              <a:extLst>
                <a:ext uri="{FF2B5EF4-FFF2-40B4-BE49-F238E27FC236}">
                  <a16:creationId xmlns:a16="http://schemas.microsoft.com/office/drawing/2014/main" id="{9FF07E1E-A834-428E-BDEE-E0A3CDDD3BF5}"/>
                </a:ext>
              </a:extLst>
            </p:cNvPr>
            <p:cNvCxnSpPr/>
            <p:nvPr/>
          </p:nvCxnSpPr>
          <p:spPr>
            <a:xfrm>
              <a:off x="3782900" y="3867714"/>
              <a:ext cx="1188600" cy="0"/>
            </a:xfrm>
            <a:prstGeom prst="straightConnector1">
              <a:avLst/>
            </a:prstGeom>
            <a:noFill/>
            <a:ln w="9525" cap="flat" cmpd="sng">
              <a:solidFill>
                <a:srgbClr val="A0ACBE"/>
              </a:solidFill>
              <a:prstDash val="lgDash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1322;p154">
              <a:extLst>
                <a:ext uri="{FF2B5EF4-FFF2-40B4-BE49-F238E27FC236}">
                  <a16:creationId xmlns:a16="http://schemas.microsoft.com/office/drawing/2014/main" id="{5EFF6588-0936-414C-82A7-5D24F4D4388F}"/>
                </a:ext>
              </a:extLst>
            </p:cNvPr>
            <p:cNvCxnSpPr/>
            <p:nvPr/>
          </p:nvCxnSpPr>
          <p:spPr>
            <a:xfrm>
              <a:off x="3782900" y="4115927"/>
              <a:ext cx="1188600" cy="0"/>
            </a:xfrm>
            <a:prstGeom prst="straightConnector1">
              <a:avLst/>
            </a:prstGeom>
            <a:noFill/>
            <a:ln w="9525" cap="flat" cmpd="sng">
              <a:solidFill>
                <a:srgbClr val="A0ACBE"/>
              </a:solidFill>
              <a:prstDash val="lgDash"/>
              <a:round/>
              <a:headEnd type="none" w="sm" len="sm"/>
              <a:tailEnd type="none" w="sm" len="sm"/>
            </a:ln>
          </p:spPr>
        </p:cxnSp>
      </p:grpSp>
      <p:pic>
        <p:nvPicPr>
          <p:cNvPr id="76" name="Google Shape;1323;p154">
            <a:extLst>
              <a:ext uri="{FF2B5EF4-FFF2-40B4-BE49-F238E27FC236}">
                <a16:creationId xmlns:a16="http://schemas.microsoft.com/office/drawing/2014/main" id="{04990B34-C28A-4B48-A27B-AA43371B539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67889" y="5326448"/>
            <a:ext cx="351160" cy="35115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1324;p154">
            <a:extLst>
              <a:ext uri="{FF2B5EF4-FFF2-40B4-BE49-F238E27FC236}">
                <a16:creationId xmlns:a16="http://schemas.microsoft.com/office/drawing/2014/main" id="{E969DE45-B7FD-4B92-B792-C9583A668781}"/>
              </a:ext>
            </a:extLst>
          </p:cNvPr>
          <p:cNvSpPr/>
          <p:nvPr/>
        </p:nvSpPr>
        <p:spPr>
          <a:xfrm>
            <a:off x="6529745" y="4419954"/>
            <a:ext cx="194400" cy="18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v1</a:t>
            </a:r>
            <a:endParaRPr sz="10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8" name="Google Shape;1325;p154">
            <a:extLst>
              <a:ext uri="{FF2B5EF4-FFF2-40B4-BE49-F238E27FC236}">
                <a16:creationId xmlns:a16="http://schemas.microsoft.com/office/drawing/2014/main" id="{9A5DEC6A-4344-40FF-A5CA-EF631D3140C4}"/>
              </a:ext>
            </a:extLst>
          </p:cNvPr>
          <p:cNvSpPr/>
          <p:nvPr/>
        </p:nvSpPr>
        <p:spPr>
          <a:xfrm>
            <a:off x="6529745" y="5012905"/>
            <a:ext cx="194400" cy="18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v2</a:t>
            </a:r>
            <a:endParaRPr sz="10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" name="Google Shape;1326;p154">
            <a:extLst>
              <a:ext uri="{FF2B5EF4-FFF2-40B4-BE49-F238E27FC236}">
                <a16:creationId xmlns:a16="http://schemas.microsoft.com/office/drawing/2014/main" id="{1C64C8C9-6E68-4538-9E04-FA5ABAF66229}"/>
              </a:ext>
            </a:extLst>
          </p:cNvPr>
          <p:cNvSpPr/>
          <p:nvPr/>
        </p:nvSpPr>
        <p:spPr>
          <a:xfrm>
            <a:off x="6529745" y="5605857"/>
            <a:ext cx="194400" cy="18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v3</a:t>
            </a:r>
            <a:endParaRPr sz="10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0" name="Google Shape;1327;p154">
            <a:extLst>
              <a:ext uri="{FF2B5EF4-FFF2-40B4-BE49-F238E27FC236}">
                <a16:creationId xmlns:a16="http://schemas.microsoft.com/office/drawing/2014/main" id="{243FE666-F15A-4D3F-A773-760D4A4EEB42}"/>
              </a:ext>
            </a:extLst>
          </p:cNvPr>
          <p:cNvSpPr/>
          <p:nvPr/>
        </p:nvSpPr>
        <p:spPr>
          <a:xfrm>
            <a:off x="1289650" y="2493851"/>
            <a:ext cx="1944000" cy="2811900"/>
          </a:xfrm>
          <a:prstGeom prst="snip1Rect">
            <a:avLst>
              <a:gd name="adj" fmla="val 16667"/>
            </a:avLst>
          </a:prstGeom>
          <a:noFill/>
          <a:ln w="12700" cap="flat" cmpd="sng">
            <a:solidFill>
              <a:srgbClr val="0993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1" name="Google Shape;1328;p154">
            <a:extLst>
              <a:ext uri="{FF2B5EF4-FFF2-40B4-BE49-F238E27FC236}">
                <a16:creationId xmlns:a16="http://schemas.microsoft.com/office/drawing/2014/main" id="{181D113E-9416-44C3-8AC7-E86E97E838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8460" y="2539854"/>
            <a:ext cx="1651993" cy="70651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1329;p154">
            <a:extLst>
              <a:ext uri="{FF2B5EF4-FFF2-40B4-BE49-F238E27FC236}">
                <a16:creationId xmlns:a16="http://schemas.microsoft.com/office/drawing/2014/main" id="{DC3DFCE1-A2AC-4C60-B605-5AE01DAC5780}"/>
              </a:ext>
            </a:extLst>
          </p:cNvPr>
          <p:cNvSpPr txBox="1"/>
          <p:nvPr/>
        </p:nvSpPr>
        <p:spPr>
          <a:xfrm>
            <a:off x="1615656" y="3083349"/>
            <a:ext cx="12975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994DE"/>
              </a:buClr>
              <a:buSzPts val="2100"/>
              <a:buFont typeface="Barlow"/>
              <a:buNone/>
            </a:pPr>
            <a:r>
              <a:rPr lang="en-US" sz="2100" b="0" i="0" u="none" strike="noStrike" cap="none">
                <a:solidFill>
                  <a:srgbClr val="0994DE"/>
                </a:solidFill>
                <a:latin typeface="Barlow"/>
                <a:ea typeface="Barlow"/>
                <a:cs typeface="Barlow"/>
                <a:sym typeface="Barlow"/>
              </a:rPr>
              <a:t>Models</a:t>
            </a:r>
            <a:endParaRPr sz="2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3" name="Google Shape;1330;p154">
            <a:extLst>
              <a:ext uri="{FF2B5EF4-FFF2-40B4-BE49-F238E27FC236}">
                <a16:creationId xmlns:a16="http://schemas.microsoft.com/office/drawing/2014/main" id="{13B639A3-3A76-4186-8C0A-D016AB3A9E80}"/>
              </a:ext>
            </a:extLst>
          </p:cNvPr>
          <p:cNvSpPr/>
          <p:nvPr/>
        </p:nvSpPr>
        <p:spPr>
          <a:xfrm>
            <a:off x="3515306" y="2493858"/>
            <a:ext cx="2198100" cy="2811900"/>
          </a:xfrm>
          <a:prstGeom prst="snip1Rect">
            <a:avLst>
              <a:gd name="adj" fmla="val 16667"/>
            </a:avLst>
          </a:prstGeom>
          <a:noFill/>
          <a:ln w="12700" cap="flat" cmpd="sng">
            <a:solidFill>
              <a:srgbClr val="0993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4" name="Google Shape;1331;p154">
            <a:extLst>
              <a:ext uri="{FF2B5EF4-FFF2-40B4-BE49-F238E27FC236}">
                <a16:creationId xmlns:a16="http://schemas.microsoft.com/office/drawing/2014/main" id="{637A3B4A-DDC2-4DFC-A7B2-F5B73061B2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9676" y="2539920"/>
            <a:ext cx="1651993" cy="70651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1332;p154">
            <a:extLst>
              <a:ext uri="{FF2B5EF4-FFF2-40B4-BE49-F238E27FC236}">
                <a16:creationId xmlns:a16="http://schemas.microsoft.com/office/drawing/2014/main" id="{80C40D4C-562E-4045-883A-F49992AD3C84}"/>
              </a:ext>
            </a:extLst>
          </p:cNvPr>
          <p:cNvSpPr txBox="1"/>
          <p:nvPr/>
        </p:nvSpPr>
        <p:spPr>
          <a:xfrm>
            <a:off x="3795672" y="3083349"/>
            <a:ext cx="15399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994DE"/>
              </a:buClr>
              <a:buSzPts val="2100"/>
              <a:buFont typeface="Barlow"/>
              <a:buNone/>
            </a:pPr>
            <a:r>
              <a:rPr lang="en-US" sz="2100" b="0" i="0" u="none" strike="noStrike" cap="none">
                <a:solidFill>
                  <a:srgbClr val="0994DE"/>
                </a:solidFill>
                <a:latin typeface="Barlow"/>
                <a:ea typeface="Barlow"/>
                <a:cs typeface="Barlow"/>
                <a:sym typeface="Barlow"/>
              </a:rPr>
              <a:t>Tracking</a:t>
            </a:r>
            <a:endParaRPr sz="2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6" name="Google Shape;1333;p154">
            <a:extLst>
              <a:ext uri="{FF2B5EF4-FFF2-40B4-BE49-F238E27FC236}">
                <a16:creationId xmlns:a16="http://schemas.microsoft.com/office/drawing/2014/main" id="{78043254-F801-4D07-B717-B117A7A18BC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089" y="4478379"/>
            <a:ext cx="267760" cy="26776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1334;p154">
            <a:extLst>
              <a:ext uri="{FF2B5EF4-FFF2-40B4-BE49-F238E27FC236}">
                <a16:creationId xmlns:a16="http://schemas.microsoft.com/office/drawing/2014/main" id="{8E4985BB-357A-47F1-A237-DBE035E8FB17}"/>
              </a:ext>
            </a:extLst>
          </p:cNvPr>
          <p:cNvSpPr/>
          <p:nvPr/>
        </p:nvSpPr>
        <p:spPr>
          <a:xfrm>
            <a:off x="2314963" y="4000376"/>
            <a:ext cx="735600" cy="793500"/>
          </a:xfrm>
          <a:prstGeom prst="roundRect">
            <a:avLst>
              <a:gd name="adj" fmla="val 9844"/>
            </a:avLst>
          </a:prstGeom>
          <a:noFill/>
          <a:ln w="12700" cap="flat" cmpd="sng">
            <a:solidFill>
              <a:srgbClr val="0993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1335;p154">
            <a:extLst>
              <a:ext uri="{FF2B5EF4-FFF2-40B4-BE49-F238E27FC236}">
                <a16:creationId xmlns:a16="http://schemas.microsoft.com/office/drawing/2014/main" id="{F48761F7-AF86-4044-9357-295808A1CBF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9592" y="4253798"/>
            <a:ext cx="267760" cy="26776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1336;p154">
            <a:extLst>
              <a:ext uri="{FF2B5EF4-FFF2-40B4-BE49-F238E27FC236}">
                <a16:creationId xmlns:a16="http://schemas.microsoft.com/office/drawing/2014/main" id="{0AF7388B-B28B-446C-9D73-BDCB0A4ACD62}"/>
              </a:ext>
            </a:extLst>
          </p:cNvPr>
          <p:cNvSpPr txBox="1"/>
          <p:nvPr/>
        </p:nvSpPr>
        <p:spPr>
          <a:xfrm>
            <a:off x="2314963" y="4027728"/>
            <a:ext cx="729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Flavor 2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0" name="Google Shape;1337;p154">
            <a:extLst>
              <a:ext uri="{FF2B5EF4-FFF2-40B4-BE49-F238E27FC236}">
                <a16:creationId xmlns:a16="http://schemas.microsoft.com/office/drawing/2014/main" id="{B0B75302-04A3-4054-9326-1E7672F9D8AA}"/>
              </a:ext>
            </a:extLst>
          </p:cNvPr>
          <p:cNvSpPr/>
          <p:nvPr/>
        </p:nvSpPr>
        <p:spPr>
          <a:xfrm>
            <a:off x="1453343" y="4000376"/>
            <a:ext cx="735600" cy="793500"/>
          </a:xfrm>
          <a:prstGeom prst="roundRect">
            <a:avLst>
              <a:gd name="adj" fmla="val 9844"/>
            </a:avLst>
          </a:prstGeom>
          <a:noFill/>
          <a:ln w="12700" cap="flat" cmpd="sng">
            <a:solidFill>
              <a:srgbClr val="0993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1338;p154">
            <a:extLst>
              <a:ext uri="{FF2B5EF4-FFF2-40B4-BE49-F238E27FC236}">
                <a16:creationId xmlns:a16="http://schemas.microsoft.com/office/drawing/2014/main" id="{C2225265-915E-4019-8A93-102BD4A74F25}"/>
              </a:ext>
            </a:extLst>
          </p:cNvPr>
          <p:cNvSpPr txBox="1"/>
          <p:nvPr/>
        </p:nvSpPr>
        <p:spPr>
          <a:xfrm>
            <a:off x="1453343" y="4027728"/>
            <a:ext cx="73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Flavor 1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92" name="Google Shape;1339;p154">
            <a:extLst>
              <a:ext uri="{FF2B5EF4-FFF2-40B4-BE49-F238E27FC236}">
                <a16:creationId xmlns:a16="http://schemas.microsoft.com/office/drawing/2014/main" id="{51DC7213-2F2A-4801-B33E-C433E397756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04892" y="4244957"/>
            <a:ext cx="285442" cy="285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340;p154">
            <a:extLst>
              <a:ext uri="{FF2B5EF4-FFF2-40B4-BE49-F238E27FC236}">
                <a16:creationId xmlns:a16="http://schemas.microsoft.com/office/drawing/2014/main" id="{E131A1D3-E0EC-49E1-9BC6-850F609D59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7274" y="4478379"/>
            <a:ext cx="267760" cy="26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1341;p154">
            <a:extLst>
              <a:ext uri="{FF2B5EF4-FFF2-40B4-BE49-F238E27FC236}">
                <a16:creationId xmlns:a16="http://schemas.microsoft.com/office/drawing/2014/main" id="{D507B410-8E3A-4FAC-853B-461E833812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7010" y="2023365"/>
            <a:ext cx="1651951" cy="70649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1342;p154">
            <a:extLst>
              <a:ext uri="{FF2B5EF4-FFF2-40B4-BE49-F238E27FC236}">
                <a16:creationId xmlns:a16="http://schemas.microsoft.com/office/drawing/2014/main" id="{CC25358F-19D6-4293-B243-4866BD22D601}"/>
              </a:ext>
            </a:extLst>
          </p:cNvPr>
          <p:cNvSpPr txBox="1"/>
          <p:nvPr/>
        </p:nvSpPr>
        <p:spPr>
          <a:xfrm>
            <a:off x="6767813" y="2566886"/>
            <a:ext cx="22902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994DE"/>
              </a:buClr>
              <a:buSzPts val="2100"/>
              <a:buFont typeface="Barlow"/>
              <a:buNone/>
            </a:pPr>
            <a:r>
              <a:rPr lang="en-US" sz="2100" b="0" i="0" u="none" strike="noStrike" cap="none">
                <a:solidFill>
                  <a:srgbClr val="0994DE"/>
                </a:solidFill>
                <a:latin typeface="Barlow"/>
                <a:ea typeface="Barlow"/>
                <a:cs typeface="Barlow"/>
                <a:sym typeface="Barlow"/>
              </a:rPr>
              <a:t>Model</a:t>
            </a:r>
            <a:r>
              <a:rPr lang="en-US" sz="2100">
                <a:solidFill>
                  <a:srgbClr val="0994DE"/>
                </a:solidFill>
                <a:latin typeface="Barlow"/>
                <a:ea typeface="Barlow"/>
                <a:cs typeface="Barlow"/>
                <a:sym typeface="Barlow"/>
              </a:rPr>
              <a:t> Registry</a:t>
            </a:r>
            <a:endParaRPr sz="2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8" name="Google Shape;1343;p154">
            <a:extLst>
              <a:ext uri="{FF2B5EF4-FFF2-40B4-BE49-F238E27FC236}">
                <a16:creationId xmlns:a16="http://schemas.microsoft.com/office/drawing/2014/main" id="{60117DDE-D353-4497-BCA5-3041915BFC8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7826" t="21949" r="75549" b="25516"/>
          <a:stretch/>
        </p:blipFill>
        <p:spPr>
          <a:xfrm>
            <a:off x="287981" y="1948488"/>
            <a:ext cx="292789" cy="31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344;p154">
            <a:extLst>
              <a:ext uri="{FF2B5EF4-FFF2-40B4-BE49-F238E27FC236}">
                <a16:creationId xmlns:a16="http://schemas.microsoft.com/office/drawing/2014/main" id="{0E826363-C0F8-4377-BD1B-63F95F02EF3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5806" t="7050" r="15799" b="5368"/>
          <a:stretch/>
        </p:blipFill>
        <p:spPr>
          <a:xfrm>
            <a:off x="320568" y="2331703"/>
            <a:ext cx="237838" cy="30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345;p154">
            <a:extLst>
              <a:ext uri="{FF2B5EF4-FFF2-40B4-BE49-F238E27FC236}">
                <a16:creationId xmlns:a16="http://schemas.microsoft.com/office/drawing/2014/main" id="{B39D3676-3AC3-4C6A-BA90-28FC44916B4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44199"/>
          <a:stretch/>
        </p:blipFill>
        <p:spPr>
          <a:xfrm>
            <a:off x="181697" y="2808845"/>
            <a:ext cx="515588" cy="1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346;p154">
            <a:extLst>
              <a:ext uri="{FF2B5EF4-FFF2-40B4-BE49-F238E27FC236}">
                <a16:creationId xmlns:a16="http://schemas.microsoft.com/office/drawing/2014/main" id="{401B2DF4-5BF7-4F0B-AC25-4D890199474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13214" b="22169"/>
          <a:stretch/>
        </p:blipFill>
        <p:spPr>
          <a:xfrm>
            <a:off x="252558" y="3490917"/>
            <a:ext cx="413940" cy="26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347;p154">
            <a:extLst>
              <a:ext uri="{FF2B5EF4-FFF2-40B4-BE49-F238E27FC236}">
                <a16:creationId xmlns:a16="http://schemas.microsoft.com/office/drawing/2014/main" id="{087DBCB0-9C88-44BB-BDCA-F10C173AF15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33892" y="3110698"/>
            <a:ext cx="267470" cy="2674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348;p154">
            <a:extLst>
              <a:ext uri="{FF2B5EF4-FFF2-40B4-BE49-F238E27FC236}">
                <a16:creationId xmlns:a16="http://schemas.microsoft.com/office/drawing/2014/main" id="{DC4F24AE-0393-4990-98B8-B3DE9C0AEFD0}"/>
              </a:ext>
            </a:extLst>
          </p:cNvPr>
          <p:cNvCxnSpPr>
            <a:stCxn id="63" idx="3"/>
            <a:endCxn id="70" idx="1"/>
          </p:cNvCxnSpPr>
          <p:nvPr/>
        </p:nvCxnSpPr>
        <p:spPr>
          <a:xfrm>
            <a:off x="7019049" y="4361240"/>
            <a:ext cx="865800" cy="600"/>
          </a:xfrm>
          <a:prstGeom prst="curvedConnector3">
            <a:avLst>
              <a:gd name="adj1" fmla="val 49998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4" name="Google Shape;1349;p154">
            <a:extLst>
              <a:ext uri="{FF2B5EF4-FFF2-40B4-BE49-F238E27FC236}">
                <a16:creationId xmlns:a16="http://schemas.microsoft.com/office/drawing/2014/main" id="{69E208BA-976E-4177-9926-C5C814A750BA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3976" y="3914120"/>
            <a:ext cx="467287" cy="24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350;p154">
            <a:extLst>
              <a:ext uri="{FF2B5EF4-FFF2-40B4-BE49-F238E27FC236}">
                <a16:creationId xmlns:a16="http://schemas.microsoft.com/office/drawing/2014/main" id="{F4415D55-592E-4DE8-AA93-80CCEB60AAA9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r="67416"/>
          <a:stretch/>
        </p:blipFill>
        <p:spPr>
          <a:xfrm>
            <a:off x="197388" y="4687346"/>
            <a:ext cx="197582" cy="15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351;p154">
            <a:extLst>
              <a:ext uri="{FF2B5EF4-FFF2-40B4-BE49-F238E27FC236}">
                <a16:creationId xmlns:a16="http://schemas.microsoft.com/office/drawing/2014/main" id="{DC6E07C4-EF5C-402B-8CBA-B2A38CF6FAAF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l="32469" t="85549" r="57423" b="1"/>
          <a:stretch/>
        </p:blipFill>
        <p:spPr>
          <a:xfrm>
            <a:off x="197401" y="4286769"/>
            <a:ext cx="570802" cy="196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352;p154">
            <a:extLst>
              <a:ext uri="{FF2B5EF4-FFF2-40B4-BE49-F238E27FC236}">
                <a16:creationId xmlns:a16="http://schemas.microsoft.com/office/drawing/2014/main" id="{2BF208DC-3378-4A2E-BDB8-928215A13ACB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l="30089"/>
          <a:stretch/>
        </p:blipFill>
        <p:spPr>
          <a:xfrm>
            <a:off x="379829" y="4687337"/>
            <a:ext cx="423934" cy="15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353;p154">
            <a:extLst>
              <a:ext uri="{FF2B5EF4-FFF2-40B4-BE49-F238E27FC236}">
                <a16:creationId xmlns:a16="http://schemas.microsoft.com/office/drawing/2014/main" id="{0CC10151-5584-4D5A-9A49-8FF8C0C05B5A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t="12495" b="23163"/>
          <a:stretch/>
        </p:blipFill>
        <p:spPr>
          <a:xfrm>
            <a:off x="333900" y="5047250"/>
            <a:ext cx="305625" cy="1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354;p154">
            <a:extLst>
              <a:ext uri="{FF2B5EF4-FFF2-40B4-BE49-F238E27FC236}">
                <a16:creationId xmlns:a16="http://schemas.microsoft.com/office/drawing/2014/main" id="{A8B23601-D616-46A9-A752-4E4D984EB096}"/>
              </a:ext>
            </a:extLst>
          </p:cNvPr>
          <p:cNvSpPr/>
          <p:nvPr/>
        </p:nvSpPr>
        <p:spPr>
          <a:xfrm>
            <a:off x="941112" y="1994850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355;p154">
            <a:extLst>
              <a:ext uri="{FF2B5EF4-FFF2-40B4-BE49-F238E27FC236}">
                <a16:creationId xmlns:a16="http://schemas.microsoft.com/office/drawing/2014/main" id="{ACEACF07-B977-42E2-9DBB-CD9912531A0E}"/>
              </a:ext>
            </a:extLst>
          </p:cNvPr>
          <p:cNvSpPr/>
          <p:nvPr/>
        </p:nvSpPr>
        <p:spPr>
          <a:xfrm>
            <a:off x="941112" y="2375074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356;p154">
            <a:extLst>
              <a:ext uri="{FF2B5EF4-FFF2-40B4-BE49-F238E27FC236}">
                <a16:creationId xmlns:a16="http://schemas.microsoft.com/office/drawing/2014/main" id="{769BF2CB-06D5-493E-98F8-4694E24618CB}"/>
              </a:ext>
            </a:extLst>
          </p:cNvPr>
          <p:cNvSpPr/>
          <p:nvPr/>
        </p:nvSpPr>
        <p:spPr>
          <a:xfrm>
            <a:off x="941112" y="2755297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357;p154">
            <a:extLst>
              <a:ext uri="{FF2B5EF4-FFF2-40B4-BE49-F238E27FC236}">
                <a16:creationId xmlns:a16="http://schemas.microsoft.com/office/drawing/2014/main" id="{62E202B3-F0BD-4AE8-B543-AEA941418F63}"/>
              </a:ext>
            </a:extLst>
          </p:cNvPr>
          <p:cNvSpPr/>
          <p:nvPr/>
        </p:nvSpPr>
        <p:spPr>
          <a:xfrm>
            <a:off x="941112" y="3135521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358;p154">
            <a:extLst>
              <a:ext uri="{FF2B5EF4-FFF2-40B4-BE49-F238E27FC236}">
                <a16:creationId xmlns:a16="http://schemas.microsoft.com/office/drawing/2014/main" id="{C8457BBC-3A6A-4E77-877A-B6672927D313}"/>
              </a:ext>
            </a:extLst>
          </p:cNvPr>
          <p:cNvSpPr/>
          <p:nvPr/>
        </p:nvSpPr>
        <p:spPr>
          <a:xfrm>
            <a:off x="941112" y="3515744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359;p154">
            <a:extLst>
              <a:ext uri="{FF2B5EF4-FFF2-40B4-BE49-F238E27FC236}">
                <a16:creationId xmlns:a16="http://schemas.microsoft.com/office/drawing/2014/main" id="{B84270CD-548B-48C1-B908-9E7331107D46}"/>
              </a:ext>
            </a:extLst>
          </p:cNvPr>
          <p:cNvSpPr/>
          <p:nvPr/>
        </p:nvSpPr>
        <p:spPr>
          <a:xfrm>
            <a:off x="941112" y="3895968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360;p154">
            <a:extLst>
              <a:ext uri="{FF2B5EF4-FFF2-40B4-BE49-F238E27FC236}">
                <a16:creationId xmlns:a16="http://schemas.microsoft.com/office/drawing/2014/main" id="{349226CD-6122-4342-9A2A-E784AB8FC4AA}"/>
              </a:ext>
            </a:extLst>
          </p:cNvPr>
          <p:cNvSpPr/>
          <p:nvPr/>
        </p:nvSpPr>
        <p:spPr>
          <a:xfrm>
            <a:off x="941112" y="4276192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361;p154">
            <a:extLst>
              <a:ext uri="{FF2B5EF4-FFF2-40B4-BE49-F238E27FC236}">
                <a16:creationId xmlns:a16="http://schemas.microsoft.com/office/drawing/2014/main" id="{7E7C9E16-7C04-4362-B6AD-62CD379F1B82}"/>
              </a:ext>
            </a:extLst>
          </p:cNvPr>
          <p:cNvSpPr/>
          <p:nvPr/>
        </p:nvSpPr>
        <p:spPr>
          <a:xfrm>
            <a:off x="941112" y="4656415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362;p154">
            <a:extLst>
              <a:ext uri="{FF2B5EF4-FFF2-40B4-BE49-F238E27FC236}">
                <a16:creationId xmlns:a16="http://schemas.microsoft.com/office/drawing/2014/main" id="{45668576-A70F-49FB-BCC5-8F1DA5D530D8}"/>
              </a:ext>
            </a:extLst>
          </p:cNvPr>
          <p:cNvSpPr/>
          <p:nvPr/>
        </p:nvSpPr>
        <p:spPr>
          <a:xfrm>
            <a:off x="941112" y="5036639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363;p154">
            <a:extLst>
              <a:ext uri="{FF2B5EF4-FFF2-40B4-BE49-F238E27FC236}">
                <a16:creationId xmlns:a16="http://schemas.microsoft.com/office/drawing/2014/main" id="{11458EA1-112E-467B-A337-260E2D527371}"/>
              </a:ext>
            </a:extLst>
          </p:cNvPr>
          <p:cNvSpPr/>
          <p:nvPr/>
        </p:nvSpPr>
        <p:spPr>
          <a:xfrm>
            <a:off x="941112" y="5416863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364;p154">
            <a:extLst>
              <a:ext uri="{FF2B5EF4-FFF2-40B4-BE49-F238E27FC236}">
                <a16:creationId xmlns:a16="http://schemas.microsoft.com/office/drawing/2014/main" id="{FD8E45E8-0E49-4472-8797-92930B972F72}"/>
              </a:ext>
            </a:extLst>
          </p:cNvPr>
          <p:cNvSpPr txBox="1"/>
          <p:nvPr/>
        </p:nvSpPr>
        <p:spPr>
          <a:xfrm>
            <a:off x="118906" y="5416878"/>
            <a:ext cx="73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Custom</a:t>
            </a:r>
            <a:endParaRPr sz="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Models</a:t>
            </a:r>
            <a:endParaRPr sz="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30" name="Google Shape;1365;p154">
            <a:extLst>
              <a:ext uri="{FF2B5EF4-FFF2-40B4-BE49-F238E27FC236}">
                <a16:creationId xmlns:a16="http://schemas.microsoft.com/office/drawing/2014/main" id="{8878437A-37A0-45C5-83F9-B4CA813F8A71}"/>
              </a:ext>
            </a:extLst>
          </p:cNvPr>
          <p:cNvGrpSpPr/>
          <p:nvPr/>
        </p:nvGrpSpPr>
        <p:grpSpPr>
          <a:xfrm>
            <a:off x="3597034" y="3709048"/>
            <a:ext cx="2034622" cy="1445118"/>
            <a:chOff x="5851297" y="3713798"/>
            <a:chExt cx="2034622" cy="1445118"/>
          </a:xfrm>
        </p:grpSpPr>
        <p:pic>
          <p:nvPicPr>
            <p:cNvPr id="131" name="Google Shape;1366;p154">
              <a:extLst>
                <a:ext uri="{FF2B5EF4-FFF2-40B4-BE49-F238E27FC236}">
                  <a16:creationId xmlns:a16="http://schemas.microsoft.com/office/drawing/2014/main" id="{BD14C48C-2867-41F2-87B7-05BDBBC6B441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5970524" y="3718800"/>
              <a:ext cx="413950" cy="41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67;p154">
              <a:extLst>
                <a:ext uri="{FF2B5EF4-FFF2-40B4-BE49-F238E27FC236}">
                  <a16:creationId xmlns:a16="http://schemas.microsoft.com/office/drawing/2014/main" id="{BDA13795-9D42-449B-AD28-E891ADFF888B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6667024" y="3713798"/>
              <a:ext cx="423950" cy="42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68;p154">
              <a:extLst>
                <a:ext uri="{FF2B5EF4-FFF2-40B4-BE49-F238E27FC236}">
                  <a16:creationId xmlns:a16="http://schemas.microsoft.com/office/drawing/2014/main" id="{6661CFBC-AFFE-45F5-A541-90271AE7450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053824" y="4548238"/>
              <a:ext cx="284070" cy="284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69;p154">
              <a:extLst>
                <a:ext uri="{FF2B5EF4-FFF2-40B4-BE49-F238E27FC236}">
                  <a16:creationId xmlns:a16="http://schemas.microsoft.com/office/drawing/2014/main" id="{4332B5C2-2371-46DE-8422-FBD6C07D5604}"/>
                </a:ext>
              </a:extLst>
            </p:cNvPr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7373527" y="3758375"/>
              <a:ext cx="356375" cy="35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70;p154">
              <a:extLst>
                <a:ext uri="{FF2B5EF4-FFF2-40B4-BE49-F238E27FC236}">
                  <a16:creationId xmlns:a16="http://schemas.microsoft.com/office/drawing/2014/main" id="{6912D092-3BBA-4A64-8637-E147DB01EB09}"/>
                </a:ext>
              </a:extLst>
            </p:cNvPr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6360572" y="4549523"/>
              <a:ext cx="300425" cy="300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71;p154">
              <a:extLst>
                <a:ext uri="{FF2B5EF4-FFF2-40B4-BE49-F238E27FC236}">
                  <a16:creationId xmlns:a16="http://schemas.microsoft.com/office/drawing/2014/main" id="{97AEFF36-39EE-419E-B7F7-F60250FD62AF}"/>
                </a:ext>
              </a:extLst>
            </p:cNvPr>
            <p:cNvSpPr/>
            <p:nvPr/>
          </p:nvSpPr>
          <p:spPr>
            <a:xfrm>
              <a:off x="6994200" y="4494471"/>
              <a:ext cx="391500" cy="391500"/>
            </a:xfrm>
            <a:prstGeom prst="rect">
              <a:avLst/>
            </a:prstGeom>
            <a:solidFill>
              <a:srgbClr val="1B303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2;p154">
              <a:extLst>
                <a:ext uri="{FF2B5EF4-FFF2-40B4-BE49-F238E27FC236}">
                  <a16:creationId xmlns:a16="http://schemas.microsoft.com/office/drawing/2014/main" id="{8812BF34-BEDB-4C61-BC12-8B2D19B5727C}"/>
                </a:ext>
              </a:extLst>
            </p:cNvPr>
            <p:cNvSpPr/>
            <p:nvPr/>
          </p:nvSpPr>
          <p:spPr>
            <a:xfrm>
              <a:off x="6319850" y="4519613"/>
              <a:ext cx="391500" cy="356400"/>
            </a:xfrm>
            <a:prstGeom prst="rect">
              <a:avLst/>
            </a:prstGeom>
            <a:noFill/>
            <a:ln w="9525" cap="flat" cmpd="sng">
              <a:solidFill>
                <a:srgbClr val="1EA3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73;p154">
              <a:extLst>
                <a:ext uri="{FF2B5EF4-FFF2-40B4-BE49-F238E27FC236}">
                  <a16:creationId xmlns:a16="http://schemas.microsoft.com/office/drawing/2014/main" id="{FA53E992-433B-4A75-B239-C1978D268D97}"/>
                </a:ext>
              </a:extLst>
            </p:cNvPr>
            <p:cNvSpPr txBox="1"/>
            <p:nvPr/>
          </p:nvSpPr>
          <p:spPr>
            <a:xfrm>
              <a:off x="5851297" y="4172544"/>
              <a:ext cx="685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Parameters</a:t>
              </a:r>
              <a:endParaRPr sz="800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9" name="Google Shape;1374;p154">
              <a:extLst>
                <a:ext uri="{FF2B5EF4-FFF2-40B4-BE49-F238E27FC236}">
                  <a16:creationId xmlns:a16="http://schemas.microsoft.com/office/drawing/2014/main" id="{15B5E0C9-49E2-4F8A-A33B-AFF8808640BD}"/>
                </a:ext>
              </a:extLst>
            </p:cNvPr>
            <p:cNvSpPr txBox="1"/>
            <p:nvPr/>
          </p:nvSpPr>
          <p:spPr>
            <a:xfrm>
              <a:off x="6536412" y="4172544"/>
              <a:ext cx="685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Metrics</a:t>
              </a:r>
              <a:endParaRPr sz="800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0" name="Google Shape;1375;p154">
              <a:extLst>
                <a:ext uri="{FF2B5EF4-FFF2-40B4-BE49-F238E27FC236}">
                  <a16:creationId xmlns:a16="http://schemas.microsoft.com/office/drawing/2014/main" id="{2180A854-6D3A-4CB3-A113-CC1E03BD01AB}"/>
                </a:ext>
              </a:extLst>
            </p:cNvPr>
            <p:cNvSpPr txBox="1"/>
            <p:nvPr/>
          </p:nvSpPr>
          <p:spPr>
            <a:xfrm>
              <a:off x="7200719" y="4172544"/>
              <a:ext cx="685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Artifacts</a:t>
              </a:r>
              <a:endParaRPr sz="800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1" name="Google Shape;1376;p154">
              <a:extLst>
                <a:ext uri="{FF2B5EF4-FFF2-40B4-BE49-F238E27FC236}">
                  <a16:creationId xmlns:a16="http://schemas.microsoft.com/office/drawing/2014/main" id="{2F8D9E87-8663-4AA7-8C60-149C86D552A5}"/>
                </a:ext>
              </a:extLst>
            </p:cNvPr>
            <p:cNvSpPr txBox="1"/>
            <p:nvPr/>
          </p:nvSpPr>
          <p:spPr>
            <a:xfrm>
              <a:off x="6847347" y="4932116"/>
              <a:ext cx="685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Models</a:t>
              </a:r>
              <a:endParaRPr sz="800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2" name="Google Shape;1377;p154">
              <a:extLst>
                <a:ext uri="{FF2B5EF4-FFF2-40B4-BE49-F238E27FC236}">
                  <a16:creationId xmlns:a16="http://schemas.microsoft.com/office/drawing/2014/main" id="{ACBA804E-7F88-4AEB-833B-7DD93CDC011D}"/>
                </a:ext>
              </a:extLst>
            </p:cNvPr>
            <p:cNvSpPr txBox="1"/>
            <p:nvPr/>
          </p:nvSpPr>
          <p:spPr>
            <a:xfrm>
              <a:off x="6176583" y="4932116"/>
              <a:ext cx="685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Metadata</a:t>
              </a:r>
              <a:endParaRPr sz="800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143" name="Google Shape;1378;p154">
            <a:extLst>
              <a:ext uri="{FF2B5EF4-FFF2-40B4-BE49-F238E27FC236}">
                <a16:creationId xmlns:a16="http://schemas.microsoft.com/office/drawing/2014/main" id="{E5A0C3E1-63FF-4A03-B43E-90D785C5AB66}"/>
              </a:ext>
            </a:extLst>
          </p:cNvPr>
          <p:cNvCxnSpPr>
            <a:endCxn id="63" idx="1"/>
          </p:cNvCxnSpPr>
          <p:nvPr/>
        </p:nvCxnSpPr>
        <p:spPr>
          <a:xfrm rot="10800000" flipH="1">
            <a:off x="5144489" y="4361240"/>
            <a:ext cx="1523400" cy="3291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Google Shape;1380;p154">
            <a:extLst>
              <a:ext uri="{FF2B5EF4-FFF2-40B4-BE49-F238E27FC236}">
                <a16:creationId xmlns:a16="http://schemas.microsoft.com/office/drawing/2014/main" id="{432F9E36-2950-47F0-AD7A-7E659C58823F}"/>
              </a:ext>
            </a:extLst>
          </p:cNvPr>
          <p:cNvCxnSpPr>
            <a:stCxn id="80" idx="0"/>
          </p:cNvCxnSpPr>
          <p:nvPr/>
        </p:nvCxnSpPr>
        <p:spPr>
          <a:xfrm>
            <a:off x="3233650" y="3899801"/>
            <a:ext cx="1504500" cy="790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625217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AFA07268-FF61-4A2A-AD3A-F0D299CCB5EE}"/>
              </a:ext>
            </a:extLst>
          </p:cNvPr>
          <p:cNvSpPr/>
          <p:nvPr/>
        </p:nvSpPr>
        <p:spPr>
          <a:xfrm>
            <a:off x="0" y="1398100"/>
            <a:ext cx="12192000" cy="6548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608BD-3542-4F40-901D-0FFC0E74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serving from Model Registry</a:t>
            </a:r>
          </a:p>
        </p:txBody>
      </p:sp>
      <p:sp>
        <p:nvSpPr>
          <p:cNvPr id="229" name="Google Shape;1386;p155">
            <a:extLst>
              <a:ext uri="{FF2B5EF4-FFF2-40B4-BE49-F238E27FC236}">
                <a16:creationId xmlns:a16="http://schemas.microsoft.com/office/drawing/2014/main" id="{F62D8264-9D44-4DD7-BDE1-C92EEB8493CC}"/>
              </a:ext>
            </a:extLst>
          </p:cNvPr>
          <p:cNvSpPr/>
          <p:nvPr/>
        </p:nvSpPr>
        <p:spPr>
          <a:xfrm>
            <a:off x="6053250" y="1953725"/>
            <a:ext cx="3976800" cy="4113900"/>
          </a:xfrm>
          <a:prstGeom prst="snip1Rect">
            <a:avLst>
              <a:gd name="adj" fmla="val 12228"/>
            </a:avLst>
          </a:prstGeom>
          <a:noFill/>
          <a:ln w="12700" cap="flat" cmpd="sng">
            <a:solidFill>
              <a:srgbClr val="0993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0" name="Google Shape;1389;p155">
            <a:extLst>
              <a:ext uri="{FF2B5EF4-FFF2-40B4-BE49-F238E27FC236}">
                <a16:creationId xmlns:a16="http://schemas.microsoft.com/office/drawing/2014/main" id="{A1D9960B-0DF5-45AB-B0FB-4A0AB5B274B1}"/>
              </a:ext>
            </a:extLst>
          </p:cNvPr>
          <p:cNvSpPr/>
          <p:nvPr/>
        </p:nvSpPr>
        <p:spPr>
          <a:xfrm>
            <a:off x="6239688" y="3658359"/>
            <a:ext cx="1213500" cy="2235600"/>
          </a:xfrm>
          <a:prstGeom prst="rect">
            <a:avLst/>
          </a:prstGeom>
          <a:noFill/>
          <a:ln w="12700" cap="flat" cmpd="sng">
            <a:solidFill>
              <a:srgbClr val="1EA3B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A3B5"/>
              </a:buClr>
              <a:buSzPts val="1000"/>
              <a:buFont typeface="Barlow"/>
              <a:buNone/>
            </a:pPr>
            <a:r>
              <a:rPr lang="en-US">
                <a:solidFill>
                  <a:srgbClr val="1EA3B5"/>
                </a:solidFill>
                <a:latin typeface="Barlow"/>
                <a:ea typeface="Barlow"/>
                <a:cs typeface="Barlow"/>
                <a:sym typeface="Barlow"/>
              </a:rPr>
              <a:t>Staging</a:t>
            </a:r>
            <a:endParaRPr>
              <a:solidFill>
                <a:srgbClr val="1EA3B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" name="Google Shape;1390;p155">
            <a:extLst>
              <a:ext uri="{FF2B5EF4-FFF2-40B4-BE49-F238E27FC236}">
                <a16:creationId xmlns:a16="http://schemas.microsoft.com/office/drawing/2014/main" id="{19F41B2F-87DD-44C0-92DC-74667F4C34FC}"/>
              </a:ext>
            </a:extLst>
          </p:cNvPr>
          <p:cNvSpPr/>
          <p:nvPr/>
        </p:nvSpPr>
        <p:spPr>
          <a:xfrm>
            <a:off x="7453545" y="3658359"/>
            <a:ext cx="1213500" cy="2235600"/>
          </a:xfrm>
          <a:prstGeom prst="rect">
            <a:avLst/>
          </a:prstGeom>
          <a:noFill/>
          <a:ln w="12700" cap="flat" cmpd="sng">
            <a:solidFill>
              <a:srgbClr val="1EA3B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A3B5"/>
              </a:buClr>
              <a:buSzPts val="1000"/>
              <a:buFont typeface="Barlow"/>
              <a:buNone/>
            </a:pPr>
            <a:r>
              <a:rPr lang="en-US">
                <a:solidFill>
                  <a:srgbClr val="1EA3B5"/>
                </a:solidFill>
                <a:latin typeface="Barlow"/>
                <a:ea typeface="Barlow"/>
                <a:cs typeface="Barlow"/>
                <a:sym typeface="Barlow"/>
              </a:rPr>
              <a:t>Production</a:t>
            </a:r>
            <a:endParaRPr>
              <a:solidFill>
                <a:srgbClr val="1EA3B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" name="Google Shape;1391;p155">
            <a:extLst>
              <a:ext uri="{FF2B5EF4-FFF2-40B4-BE49-F238E27FC236}">
                <a16:creationId xmlns:a16="http://schemas.microsoft.com/office/drawing/2014/main" id="{70DF3629-14DC-4711-AACA-5C444F8A2D73}"/>
              </a:ext>
            </a:extLst>
          </p:cNvPr>
          <p:cNvSpPr/>
          <p:nvPr/>
        </p:nvSpPr>
        <p:spPr>
          <a:xfrm>
            <a:off x="8667381" y="3658359"/>
            <a:ext cx="1213500" cy="2235600"/>
          </a:xfrm>
          <a:prstGeom prst="rect">
            <a:avLst/>
          </a:prstGeom>
          <a:noFill/>
          <a:ln w="12700" cap="flat" cmpd="sng">
            <a:solidFill>
              <a:srgbClr val="1EA3B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A3B5"/>
              </a:buClr>
              <a:buSzPts val="1000"/>
              <a:buFont typeface="Barlow"/>
              <a:buNone/>
            </a:pPr>
            <a:r>
              <a:rPr lang="en-US">
                <a:solidFill>
                  <a:srgbClr val="1EA3B5"/>
                </a:solidFill>
                <a:latin typeface="Barlow"/>
                <a:ea typeface="Barlow"/>
                <a:cs typeface="Barlow"/>
                <a:sym typeface="Barlow"/>
              </a:rPr>
              <a:t>Archived</a:t>
            </a:r>
            <a:endParaRPr>
              <a:solidFill>
                <a:srgbClr val="1EA3B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33" name="Google Shape;1392;p155">
            <a:extLst>
              <a:ext uri="{FF2B5EF4-FFF2-40B4-BE49-F238E27FC236}">
                <a16:creationId xmlns:a16="http://schemas.microsoft.com/office/drawing/2014/main" id="{EEC7C11D-E8E3-45CC-B2E8-E899DFA9F31C}"/>
              </a:ext>
            </a:extLst>
          </p:cNvPr>
          <p:cNvGrpSpPr/>
          <p:nvPr/>
        </p:nvGrpSpPr>
        <p:grpSpPr>
          <a:xfrm>
            <a:off x="6784421" y="4192547"/>
            <a:ext cx="1336818" cy="337917"/>
            <a:chOff x="3782900" y="3867714"/>
            <a:chExt cx="1188600" cy="248213"/>
          </a:xfrm>
        </p:grpSpPr>
        <p:cxnSp>
          <p:nvCxnSpPr>
            <p:cNvPr id="234" name="Google Shape;1393;p155">
              <a:extLst>
                <a:ext uri="{FF2B5EF4-FFF2-40B4-BE49-F238E27FC236}">
                  <a16:creationId xmlns:a16="http://schemas.microsoft.com/office/drawing/2014/main" id="{42D4B0AB-E9B0-4DDA-BC40-E1FA0245FFDA}"/>
                </a:ext>
              </a:extLst>
            </p:cNvPr>
            <p:cNvCxnSpPr/>
            <p:nvPr/>
          </p:nvCxnSpPr>
          <p:spPr>
            <a:xfrm>
              <a:off x="3782900" y="3867714"/>
              <a:ext cx="1188600" cy="0"/>
            </a:xfrm>
            <a:prstGeom prst="straightConnector1">
              <a:avLst/>
            </a:prstGeom>
            <a:noFill/>
            <a:ln w="9525" cap="flat" cmpd="sng">
              <a:solidFill>
                <a:srgbClr val="A0ACBE"/>
              </a:solidFill>
              <a:prstDash val="lgDash"/>
              <a:round/>
              <a:headEnd type="none" w="sm" len="sm"/>
              <a:tailEnd type="none" w="sm" len="sm"/>
            </a:ln>
          </p:spPr>
        </p:cxnSp>
        <p:cxnSp>
          <p:nvCxnSpPr>
            <p:cNvPr id="235" name="Google Shape;1394;p155">
              <a:extLst>
                <a:ext uri="{FF2B5EF4-FFF2-40B4-BE49-F238E27FC236}">
                  <a16:creationId xmlns:a16="http://schemas.microsoft.com/office/drawing/2014/main" id="{24014A3F-D0CC-42EC-B246-54906FF8AF93}"/>
                </a:ext>
              </a:extLst>
            </p:cNvPr>
            <p:cNvCxnSpPr/>
            <p:nvPr/>
          </p:nvCxnSpPr>
          <p:spPr>
            <a:xfrm>
              <a:off x="3782900" y="4115927"/>
              <a:ext cx="1188600" cy="0"/>
            </a:xfrm>
            <a:prstGeom prst="straightConnector1">
              <a:avLst/>
            </a:prstGeom>
            <a:noFill/>
            <a:ln w="9525" cap="flat" cmpd="sng">
              <a:solidFill>
                <a:srgbClr val="A0ACBE"/>
              </a:solidFill>
              <a:prstDash val="lgDash"/>
              <a:round/>
              <a:headEnd type="none" w="sm" len="sm"/>
              <a:tailEnd type="none" w="sm" len="sm"/>
            </a:ln>
          </p:spPr>
        </p:cxnSp>
      </p:grpSp>
      <p:sp>
        <p:nvSpPr>
          <p:cNvPr id="236" name="Google Shape;1395;p155">
            <a:extLst>
              <a:ext uri="{FF2B5EF4-FFF2-40B4-BE49-F238E27FC236}">
                <a16:creationId xmlns:a16="http://schemas.microsoft.com/office/drawing/2014/main" id="{188883CA-248F-4797-82EB-E04CD66B6451}"/>
              </a:ext>
            </a:extLst>
          </p:cNvPr>
          <p:cNvSpPr txBox="1"/>
          <p:nvPr/>
        </p:nvSpPr>
        <p:spPr>
          <a:xfrm>
            <a:off x="6263127" y="2998950"/>
            <a:ext cx="1447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Barlow"/>
              <a:buNone/>
            </a:pPr>
            <a:r>
              <a:rPr lang="en-US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Data Scientists</a:t>
            </a:r>
            <a:endParaRPr sz="12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7" name="Google Shape;1396;p155">
            <a:extLst>
              <a:ext uri="{FF2B5EF4-FFF2-40B4-BE49-F238E27FC236}">
                <a16:creationId xmlns:a16="http://schemas.microsoft.com/office/drawing/2014/main" id="{5D28F7C8-6D32-4EBD-BA72-66AAD9611D93}"/>
              </a:ext>
            </a:extLst>
          </p:cNvPr>
          <p:cNvSpPr txBox="1"/>
          <p:nvPr/>
        </p:nvSpPr>
        <p:spPr>
          <a:xfrm>
            <a:off x="7509025" y="2998925"/>
            <a:ext cx="2290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Barlow"/>
              <a:buNone/>
            </a:pPr>
            <a:r>
              <a:rPr lang="en-US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Deployment Engineers</a:t>
            </a:r>
            <a:endParaRPr sz="12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38" name="Google Shape;1397;p155">
            <a:extLst>
              <a:ext uri="{FF2B5EF4-FFF2-40B4-BE49-F238E27FC236}">
                <a16:creationId xmlns:a16="http://schemas.microsoft.com/office/drawing/2014/main" id="{54AC0648-7157-4176-A64B-7837974D26A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67889" y="4185661"/>
            <a:ext cx="351160" cy="351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1398;p155">
            <a:extLst>
              <a:ext uri="{FF2B5EF4-FFF2-40B4-BE49-F238E27FC236}">
                <a16:creationId xmlns:a16="http://schemas.microsoft.com/office/drawing/2014/main" id="{4787CC20-E031-46EC-A980-1F1E23FF4F2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67889" y="4776670"/>
            <a:ext cx="351160" cy="351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1399;p155">
            <a:extLst>
              <a:ext uri="{FF2B5EF4-FFF2-40B4-BE49-F238E27FC236}">
                <a16:creationId xmlns:a16="http://schemas.microsoft.com/office/drawing/2014/main" id="{E9446455-6672-4044-9E69-F4EAA0E7F28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4840" y="4185661"/>
            <a:ext cx="351160" cy="351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1400;p155">
            <a:extLst>
              <a:ext uri="{FF2B5EF4-FFF2-40B4-BE49-F238E27FC236}">
                <a16:creationId xmlns:a16="http://schemas.microsoft.com/office/drawing/2014/main" id="{6CF0F9C5-4BDF-4CA4-82E3-DD395982441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4840" y="4776670"/>
            <a:ext cx="351160" cy="351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1401;p155">
            <a:extLst>
              <a:ext uri="{FF2B5EF4-FFF2-40B4-BE49-F238E27FC236}">
                <a16:creationId xmlns:a16="http://schemas.microsoft.com/office/drawing/2014/main" id="{58517F1E-ED12-4391-8352-67D61AF8CAA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95071" y="4776670"/>
            <a:ext cx="351160" cy="3511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1402;p155">
            <a:extLst>
              <a:ext uri="{FF2B5EF4-FFF2-40B4-BE49-F238E27FC236}">
                <a16:creationId xmlns:a16="http://schemas.microsoft.com/office/drawing/2014/main" id="{F1F6F2E4-40F6-4835-BF24-CABEDAFAA042}"/>
              </a:ext>
            </a:extLst>
          </p:cNvPr>
          <p:cNvGrpSpPr/>
          <p:nvPr/>
        </p:nvGrpSpPr>
        <p:grpSpPr>
          <a:xfrm>
            <a:off x="6785079" y="4783557"/>
            <a:ext cx="2408104" cy="337917"/>
            <a:chOff x="3782900" y="3867714"/>
            <a:chExt cx="1188600" cy="248213"/>
          </a:xfrm>
        </p:grpSpPr>
        <p:cxnSp>
          <p:nvCxnSpPr>
            <p:cNvPr id="244" name="Google Shape;1403;p155">
              <a:extLst>
                <a:ext uri="{FF2B5EF4-FFF2-40B4-BE49-F238E27FC236}">
                  <a16:creationId xmlns:a16="http://schemas.microsoft.com/office/drawing/2014/main" id="{2AE1AF73-CD67-48BE-B1E6-ECB358F958D9}"/>
                </a:ext>
              </a:extLst>
            </p:cNvPr>
            <p:cNvCxnSpPr/>
            <p:nvPr/>
          </p:nvCxnSpPr>
          <p:spPr>
            <a:xfrm>
              <a:off x="3782900" y="3867714"/>
              <a:ext cx="1188600" cy="0"/>
            </a:xfrm>
            <a:prstGeom prst="straightConnector1">
              <a:avLst/>
            </a:prstGeom>
            <a:noFill/>
            <a:ln w="9525" cap="flat" cmpd="sng">
              <a:solidFill>
                <a:srgbClr val="A0ACBE"/>
              </a:solidFill>
              <a:prstDash val="lgDash"/>
              <a:round/>
              <a:headEnd type="none" w="sm" len="sm"/>
              <a:tailEnd type="none" w="sm" len="sm"/>
            </a:ln>
          </p:spPr>
        </p:cxnSp>
        <p:cxnSp>
          <p:nvCxnSpPr>
            <p:cNvPr id="245" name="Google Shape;1404;p155">
              <a:extLst>
                <a:ext uri="{FF2B5EF4-FFF2-40B4-BE49-F238E27FC236}">
                  <a16:creationId xmlns:a16="http://schemas.microsoft.com/office/drawing/2014/main" id="{111CA8A4-6E73-4FB3-BC51-8932FD3FF0DE}"/>
                </a:ext>
              </a:extLst>
            </p:cNvPr>
            <p:cNvCxnSpPr/>
            <p:nvPr/>
          </p:nvCxnSpPr>
          <p:spPr>
            <a:xfrm>
              <a:off x="3782900" y="4115927"/>
              <a:ext cx="1188600" cy="0"/>
            </a:xfrm>
            <a:prstGeom prst="straightConnector1">
              <a:avLst/>
            </a:prstGeom>
            <a:noFill/>
            <a:ln w="9525" cap="flat" cmpd="sng">
              <a:solidFill>
                <a:srgbClr val="A0ACBE"/>
              </a:solidFill>
              <a:prstDash val="lgDash"/>
              <a:round/>
              <a:headEnd type="none" w="sm" len="sm"/>
              <a:tailEnd type="none" w="sm" len="sm"/>
            </a:ln>
          </p:spPr>
        </p:cxnSp>
      </p:grpSp>
      <p:pic>
        <p:nvPicPr>
          <p:cNvPr id="246" name="Google Shape;1405;p155">
            <a:extLst>
              <a:ext uri="{FF2B5EF4-FFF2-40B4-BE49-F238E27FC236}">
                <a16:creationId xmlns:a16="http://schemas.microsoft.com/office/drawing/2014/main" id="{36F01555-BCE1-48C5-A5C5-3C8DF9CE4B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67889" y="5326448"/>
            <a:ext cx="351160" cy="35115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1406;p155">
            <a:extLst>
              <a:ext uri="{FF2B5EF4-FFF2-40B4-BE49-F238E27FC236}">
                <a16:creationId xmlns:a16="http://schemas.microsoft.com/office/drawing/2014/main" id="{62AD1CFE-77A4-4875-803A-E1FA32DBC986}"/>
              </a:ext>
            </a:extLst>
          </p:cNvPr>
          <p:cNvSpPr/>
          <p:nvPr/>
        </p:nvSpPr>
        <p:spPr>
          <a:xfrm>
            <a:off x="6529745" y="4419954"/>
            <a:ext cx="194400" cy="18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v1</a:t>
            </a:r>
            <a:endParaRPr sz="10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8" name="Google Shape;1407;p155">
            <a:extLst>
              <a:ext uri="{FF2B5EF4-FFF2-40B4-BE49-F238E27FC236}">
                <a16:creationId xmlns:a16="http://schemas.microsoft.com/office/drawing/2014/main" id="{825ACB2D-7873-4980-B11A-B817D88B129F}"/>
              </a:ext>
            </a:extLst>
          </p:cNvPr>
          <p:cNvSpPr/>
          <p:nvPr/>
        </p:nvSpPr>
        <p:spPr>
          <a:xfrm>
            <a:off x="6529745" y="5012905"/>
            <a:ext cx="194400" cy="18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v2</a:t>
            </a:r>
            <a:endParaRPr sz="10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9" name="Google Shape;1408;p155">
            <a:extLst>
              <a:ext uri="{FF2B5EF4-FFF2-40B4-BE49-F238E27FC236}">
                <a16:creationId xmlns:a16="http://schemas.microsoft.com/office/drawing/2014/main" id="{A6EE3921-62B4-48E4-8E46-9457F43D51A0}"/>
              </a:ext>
            </a:extLst>
          </p:cNvPr>
          <p:cNvSpPr/>
          <p:nvPr/>
        </p:nvSpPr>
        <p:spPr>
          <a:xfrm>
            <a:off x="6529745" y="5605857"/>
            <a:ext cx="194400" cy="187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v3</a:t>
            </a:r>
            <a:endParaRPr sz="10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" name="Google Shape;1409;p155">
            <a:extLst>
              <a:ext uri="{FF2B5EF4-FFF2-40B4-BE49-F238E27FC236}">
                <a16:creationId xmlns:a16="http://schemas.microsoft.com/office/drawing/2014/main" id="{90211BD0-4DF0-4CA9-8E29-EA0DB0A346A4}"/>
              </a:ext>
            </a:extLst>
          </p:cNvPr>
          <p:cNvSpPr/>
          <p:nvPr/>
        </p:nvSpPr>
        <p:spPr>
          <a:xfrm>
            <a:off x="1289650" y="2493851"/>
            <a:ext cx="1944000" cy="2811900"/>
          </a:xfrm>
          <a:prstGeom prst="snip1Rect">
            <a:avLst>
              <a:gd name="adj" fmla="val 16667"/>
            </a:avLst>
          </a:prstGeom>
          <a:noFill/>
          <a:ln w="12700" cap="flat" cmpd="sng">
            <a:solidFill>
              <a:srgbClr val="0993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51" name="Google Shape;1410;p155">
            <a:extLst>
              <a:ext uri="{FF2B5EF4-FFF2-40B4-BE49-F238E27FC236}">
                <a16:creationId xmlns:a16="http://schemas.microsoft.com/office/drawing/2014/main" id="{B6A5F52F-C9F8-43A4-BCCF-4F8D91D30A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8460" y="2539854"/>
            <a:ext cx="1651993" cy="70651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1411;p155">
            <a:extLst>
              <a:ext uri="{FF2B5EF4-FFF2-40B4-BE49-F238E27FC236}">
                <a16:creationId xmlns:a16="http://schemas.microsoft.com/office/drawing/2014/main" id="{EA70B532-CF11-4716-BFF8-5E4730A430CD}"/>
              </a:ext>
            </a:extLst>
          </p:cNvPr>
          <p:cNvSpPr txBox="1"/>
          <p:nvPr/>
        </p:nvSpPr>
        <p:spPr>
          <a:xfrm>
            <a:off x="1615656" y="3083349"/>
            <a:ext cx="12975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994DE"/>
              </a:buClr>
              <a:buSzPts val="2100"/>
              <a:buFont typeface="Barlow"/>
              <a:buNone/>
            </a:pPr>
            <a:r>
              <a:rPr lang="en-US" sz="2100" b="0" i="0" u="none" strike="noStrike" cap="none">
                <a:solidFill>
                  <a:srgbClr val="0994DE"/>
                </a:solidFill>
                <a:latin typeface="Barlow"/>
                <a:ea typeface="Barlow"/>
                <a:cs typeface="Barlow"/>
                <a:sym typeface="Barlow"/>
              </a:rPr>
              <a:t>Models</a:t>
            </a:r>
            <a:endParaRPr sz="2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3" name="Google Shape;1412;p155">
            <a:extLst>
              <a:ext uri="{FF2B5EF4-FFF2-40B4-BE49-F238E27FC236}">
                <a16:creationId xmlns:a16="http://schemas.microsoft.com/office/drawing/2014/main" id="{77329590-FE5B-4931-A959-490907497FF4}"/>
              </a:ext>
            </a:extLst>
          </p:cNvPr>
          <p:cNvSpPr/>
          <p:nvPr/>
        </p:nvSpPr>
        <p:spPr>
          <a:xfrm>
            <a:off x="3515306" y="2493858"/>
            <a:ext cx="2198100" cy="2811900"/>
          </a:xfrm>
          <a:prstGeom prst="snip1Rect">
            <a:avLst>
              <a:gd name="adj" fmla="val 16667"/>
            </a:avLst>
          </a:prstGeom>
          <a:noFill/>
          <a:ln w="12700" cap="flat" cmpd="sng">
            <a:solidFill>
              <a:srgbClr val="0993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54" name="Google Shape;1413;p155">
            <a:extLst>
              <a:ext uri="{FF2B5EF4-FFF2-40B4-BE49-F238E27FC236}">
                <a16:creationId xmlns:a16="http://schemas.microsoft.com/office/drawing/2014/main" id="{4D2945C7-6FB6-4FF2-BC0A-25242E1301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9676" y="2539920"/>
            <a:ext cx="1651993" cy="70651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1414;p155">
            <a:extLst>
              <a:ext uri="{FF2B5EF4-FFF2-40B4-BE49-F238E27FC236}">
                <a16:creationId xmlns:a16="http://schemas.microsoft.com/office/drawing/2014/main" id="{9829E119-5F49-4B98-9CD9-3ABD90876A8E}"/>
              </a:ext>
            </a:extLst>
          </p:cNvPr>
          <p:cNvSpPr txBox="1"/>
          <p:nvPr/>
        </p:nvSpPr>
        <p:spPr>
          <a:xfrm>
            <a:off x="3795672" y="3083349"/>
            <a:ext cx="15399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994DE"/>
              </a:buClr>
              <a:buSzPts val="2100"/>
              <a:buFont typeface="Barlow"/>
              <a:buNone/>
            </a:pPr>
            <a:r>
              <a:rPr lang="en-US" sz="2100" b="0" i="0" u="none" strike="noStrike" cap="none">
                <a:solidFill>
                  <a:srgbClr val="0994DE"/>
                </a:solidFill>
                <a:latin typeface="Barlow"/>
                <a:ea typeface="Barlow"/>
                <a:cs typeface="Barlow"/>
                <a:sym typeface="Barlow"/>
              </a:rPr>
              <a:t>Tracking</a:t>
            </a:r>
            <a:endParaRPr sz="2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56" name="Google Shape;1415;p155">
            <a:extLst>
              <a:ext uri="{FF2B5EF4-FFF2-40B4-BE49-F238E27FC236}">
                <a16:creationId xmlns:a16="http://schemas.microsoft.com/office/drawing/2014/main" id="{0818E41E-F1AB-4985-B062-83E3094E52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089" y="4478379"/>
            <a:ext cx="267760" cy="26776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1416;p155">
            <a:extLst>
              <a:ext uri="{FF2B5EF4-FFF2-40B4-BE49-F238E27FC236}">
                <a16:creationId xmlns:a16="http://schemas.microsoft.com/office/drawing/2014/main" id="{3EA3597B-9383-4F8B-9060-49C61745DCC5}"/>
              </a:ext>
            </a:extLst>
          </p:cNvPr>
          <p:cNvSpPr/>
          <p:nvPr/>
        </p:nvSpPr>
        <p:spPr>
          <a:xfrm>
            <a:off x="2314963" y="4000376"/>
            <a:ext cx="735600" cy="793500"/>
          </a:xfrm>
          <a:prstGeom prst="roundRect">
            <a:avLst>
              <a:gd name="adj" fmla="val 9844"/>
            </a:avLst>
          </a:prstGeom>
          <a:noFill/>
          <a:ln w="12700" cap="flat" cmpd="sng">
            <a:solidFill>
              <a:srgbClr val="0993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1417;p155">
            <a:extLst>
              <a:ext uri="{FF2B5EF4-FFF2-40B4-BE49-F238E27FC236}">
                <a16:creationId xmlns:a16="http://schemas.microsoft.com/office/drawing/2014/main" id="{2782968B-E0A4-4215-806B-F003C9A8385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9592" y="4253798"/>
            <a:ext cx="267760" cy="26776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1418;p155">
            <a:extLst>
              <a:ext uri="{FF2B5EF4-FFF2-40B4-BE49-F238E27FC236}">
                <a16:creationId xmlns:a16="http://schemas.microsoft.com/office/drawing/2014/main" id="{488DE545-B1C9-47F9-AD99-768E004D618D}"/>
              </a:ext>
            </a:extLst>
          </p:cNvPr>
          <p:cNvSpPr txBox="1"/>
          <p:nvPr/>
        </p:nvSpPr>
        <p:spPr>
          <a:xfrm>
            <a:off x="2314963" y="4027728"/>
            <a:ext cx="729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Flavor 2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0" name="Google Shape;1419;p155">
            <a:extLst>
              <a:ext uri="{FF2B5EF4-FFF2-40B4-BE49-F238E27FC236}">
                <a16:creationId xmlns:a16="http://schemas.microsoft.com/office/drawing/2014/main" id="{B51E9B13-A218-42B9-9749-D851665EB2B2}"/>
              </a:ext>
            </a:extLst>
          </p:cNvPr>
          <p:cNvSpPr/>
          <p:nvPr/>
        </p:nvSpPr>
        <p:spPr>
          <a:xfrm>
            <a:off x="1453343" y="4000376"/>
            <a:ext cx="735600" cy="793500"/>
          </a:xfrm>
          <a:prstGeom prst="roundRect">
            <a:avLst>
              <a:gd name="adj" fmla="val 9844"/>
            </a:avLst>
          </a:prstGeom>
          <a:noFill/>
          <a:ln w="12700" cap="flat" cmpd="sng">
            <a:solidFill>
              <a:srgbClr val="0993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1420;p155">
            <a:extLst>
              <a:ext uri="{FF2B5EF4-FFF2-40B4-BE49-F238E27FC236}">
                <a16:creationId xmlns:a16="http://schemas.microsoft.com/office/drawing/2014/main" id="{061D02FC-5969-4658-9BB8-B6886B6C0873}"/>
              </a:ext>
            </a:extLst>
          </p:cNvPr>
          <p:cNvSpPr txBox="1"/>
          <p:nvPr/>
        </p:nvSpPr>
        <p:spPr>
          <a:xfrm>
            <a:off x="1453343" y="4027728"/>
            <a:ext cx="73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Flavor 1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62" name="Google Shape;1421;p155">
            <a:extLst>
              <a:ext uri="{FF2B5EF4-FFF2-40B4-BE49-F238E27FC236}">
                <a16:creationId xmlns:a16="http://schemas.microsoft.com/office/drawing/2014/main" id="{AB32115D-1151-42D1-8E7B-558491EFDA5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04892" y="4244957"/>
            <a:ext cx="285442" cy="285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1422;p155">
            <a:extLst>
              <a:ext uri="{FF2B5EF4-FFF2-40B4-BE49-F238E27FC236}">
                <a16:creationId xmlns:a16="http://schemas.microsoft.com/office/drawing/2014/main" id="{06AC40D1-3C26-4B2C-85D6-0CA83504626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7274" y="4478379"/>
            <a:ext cx="267760" cy="26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1423;p155">
            <a:extLst>
              <a:ext uri="{FF2B5EF4-FFF2-40B4-BE49-F238E27FC236}">
                <a16:creationId xmlns:a16="http://schemas.microsoft.com/office/drawing/2014/main" id="{72681755-7873-49A7-839A-AB1BCA2C0D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7010" y="2023365"/>
            <a:ext cx="1651951" cy="70649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1424;p155">
            <a:extLst>
              <a:ext uri="{FF2B5EF4-FFF2-40B4-BE49-F238E27FC236}">
                <a16:creationId xmlns:a16="http://schemas.microsoft.com/office/drawing/2014/main" id="{7408015B-CEB0-44B4-9BFD-0EB2B5712688}"/>
              </a:ext>
            </a:extLst>
          </p:cNvPr>
          <p:cNvSpPr txBox="1"/>
          <p:nvPr/>
        </p:nvSpPr>
        <p:spPr>
          <a:xfrm>
            <a:off x="6767813" y="2566886"/>
            <a:ext cx="22902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994DE"/>
              </a:buClr>
              <a:buSzPts val="2100"/>
              <a:buFont typeface="Barlow"/>
              <a:buNone/>
            </a:pPr>
            <a:r>
              <a:rPr lang="en-US" sz="2100" b="0" i="0" u="none" strike="noStrike" cap="none">
                <a:solidFill>
                  <a:srgbClr val="0994DE"/>
                </a:solidFill>
                <a:latin typeface="Barlow"/>
                <a:ea typeface="Barlow"/>
                <a:cs typeface="Barlow"/>
                <a:sym typeface="Barlow"/>
              </a:rPr>
              <a:t>Model</a:t>
            </a:r>
            <a:r>
              <a:rPr lang="en-US" sz="2100">
                <a:solidFill>
                  <a:srgbClr val="0994DE"/>
                </a:solidFill>
                <a:latin typeface="Barlow"/>
                <a:ea typeface="Barlow"/>
                <a:cs typeface="Barlow"/>
                <a:sym typeface="Barlow"/>
              </a:rPr>
              <a:t> Registry</a:t>
            </a:r>
            <a:endParaRPr sz="2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66" name="Google Shape;1425;p155">
            <a:extLst>
              <a:ext uri="{FF2B5EF4-FFF2-40B4-BE49-F238E27FC236}">
                <a16:creationId xmlns:a16="http://schemas.microsoft.com/office/drawing/2014/main" id="{F3EC4A97-F3D9-40F2-BA3F-A0D4BC31F18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7826" t="21949" r="75549" b="25516"/>
          <a:stretch/>
        </p:blipFill>
        <p:spPr>
          <a:xfrm>
            <a:off x="287981" y="1948488"/>
            <a:ext cx="292789" cy="31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1426;p155">
            <a:extLst>
              <a:ext uri="{FF2B5EF4-FFF2-40B4-BE49-F238E27FC236}">
                <a16:creationId xmlns:a16="http://schemas.microsoft.com/office/drawing/2014/main" id="{FE2CDCB2-78E5-4954-B152-01421285BB6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5806" t="7050" r="15799" b="5368"/>
          <a:stretch/>
        </p:blipFill>
        <p:spPr>
          <a:xfrm>
            <a:off x="320568" y="2331703"/>
            <a:ext cx="237838" cy="30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1427;p155">
            <a:extLst>
              <a:ext uri="{FF2B5EF4-FFF2-40B4-BE49-F238E27FC236}">
                <a16:creationId xmlns:a16="http://schemas.microsoft.com/office/drawing/2014/main" id="{7A3F1F65-7E6C-4704-BA3C-9B970B78957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44199"/>
          <a:stretch/>
        </p:blipFill>
        <p:spPr>
          <a:xfrm>
            <a:off x="181697" y="2808845"/>
            <a:ext cx="515588" cy="1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1428;p155">
            <a:extLst>
              <a:ext uri="{FF2B5EF4-FFF2-40B4-BE49-F238E27FC236}">
                <a16:creationId xmlns:a16="http://schemas.microsoft.com/office/drawing/2014/main" id="{D4559C54-3C4B-430B-A01E-F9746416D2C5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13214" b="22169"/>
          <a:stretch/>
        </p:blipFill>
        <p:spPr>
          <a:xfrm>
            <a:off x="252558" y="3490917"/>
            <a:ext cx="413940" cy="26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1429;p155">
            <a:extLst>
              <a:ext uri="{FF2B5EF4-FFF2-40B4-BE49-F238E27FC236}">
                <a16:creationId xmlns:a16="http://schemas.microsoft.com/office/drawing/2014/main" id="{4BA842DA-2616-4E85-8109-0F5D4958A42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33892" y="3110698"/>
            <a:ext cx="267470" cy="2674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1430;p155">
            <a:extLst>
              <a:ext uri="{FF2B5EF4-FFF2-40B4-BE49-F238E27FC236}">
                <a16:creationId xmlns:a16="http://schemas.microsoft.com/office/drawing/2014/main" id="{41C40DCC-08D3-49A9-B91B-47F9B2707256}"/>
              </a:ext>
            </a:extLst>
          </p:cNvPr>
          <p:cNvCxnSpPr>
            <a:stCxn id="238" idx="3"/>
            <a:endCxn id="240" idx="1"/>
          </p:cNvCxnSpPr>
          <p:nvPr/>
        </p:nvCxnSpPr>
        <p:spPr>
          <a:xfrm>
            <a:off x="7019049" y="4361240"/>
            <a:ext cx="865800" cy="600"/>
          </a:xfrm>
          <a:prstGeom prst="curvedConnector3">
            <a:avLst>
              <a:gd name="adj1" fmla="val 49998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2" name="Google Shape;1431;p155">
            <a:extLst>
              <a:ext uri="{FF2B5EF4-FFF2-40B4-BE49-F238E27FC236}">
                <a16:creationId xmlns:a16="http://schemas.microsoft.com/office/drawing/2014/main" id="{01A9BCB2-AFF4-45BD-A1F0-4BD179FAC83F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3976" y="3914120"/>
            <a:ext cx="467287" cy="24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1432;p155">
            <a:extLst>
              <a:ext uri="{FF2B5EF4-FFF2-40B4-BE49-F238E27FC236}">
                <a16:creationId xmlns:a16="http://schemas.microsoft.com/office/drawing/2014/main" id="{7250914B-BDDC-4AC8-BB5A-C0D60E656995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r="67416"/>
          <a:stretch/>
        </p:blipFill>
        <p:spPr>
          <a:xfrm>
            <a:off x="197388" y="4687346"/>
            <a:ext cx="197582" cy="15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1433;p155">
            <a:extLst>
              <a:ext uri="{FF2B5EF4-FFF2-40B4-BE49-F238E27FC236}">
                <a16:creationId xmlns:a16="http://schemas.microsoft.com/office/drawing/2014/main" id="{F9420F8F-BE5B-41D0-9854-7F2E88AA86E9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l="32469" t="85549" r="57423" b="1"/>
          <a:stretch/>
        </p:blipFill>
        <p:spPr>
          <a:xfrm>
            <a:off x="197401" y="4286769"/>
            <a:ext cx="570802" cy="196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1434;p155">
            <a:extLst>
              <a:ext uri="{FF2B5EF4-FFF2-40B4-BE49-F238E27FC236}">
                <a16:creationId xmlns:a16="http://schemas.microsoft.com/office/drawing/2014/main" id="{B5BD2B79-E757-4574-8352-1ADFB37EA57E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l="30089"/>
          <a:stretch/>
        </p:blipFill>
        <p:spPr>
          <a:xfrm>
            <a:off x="379829" y="4687337"/>
            <a:ext cx="423934" cy="15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1435;p155">
            <a:extLst>
              <a:ext uri="{FF2B5EF4-FFF2-40B4-BE49-F238E27FC236}">
                <a16:creationId xmlns:a16="http://schemas.microsoft.com/office/drawing/2014/main" id="{D1129A0B-8DCB-4FBE-8F74-AE9E4D354811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t="12495" b="23163"/>
          <a:stretch/>
        </p:blipFill>
        <p:spPr>
          <a:xfrm>
            <a:off x="333900" y="5047250"/>
            <a:ext cx="305625" cy="1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1436;p155">
            <a:extLst>
              <a:ext uri="{FF2B5EF4-FFF2-40B4-BE49-F238E27FC236}">
                <a16:creationId xmlns:a16="http://schemas.microsoft.com/office/drawing/2014/main" id="{50202DA1-C507-484A-B2D9-40472008FA92}"/>
              </a:ext>
            </a:extLst>
          </p:cNvPr>
          <p:cNvSpPr/>
          <p:nvPr/>
        </p:nvSpPr>
        <p:spPr>
          <a:xfrm>
            <a:off x="941112" y="1994850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1437;p155">
            <a:extLst>
              <a:ext uri="{FF2B5EF4-FFF2-40B4-BE49-F238E27FC236}">
                <a16:creationId xmlns:a16="http://schemas.microsoft.com/office/drawing/2014/main" id="{B188BC7D-2A24-4FC6-8531-1E4E5CC942D9}"/>
              </a:ext>
            </a:extLst>
          </p:cNvPr>
          <p:cNvSpPr/>
          <p:nvPr/>
        </p:nvSpPr>
        <p:spPr>
          <a:xfrm>
            <a:off x="941112" y="2375074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1438;p155">
            <a:extLst>
              <a:ext uri="{FF2B5EF4-FFF2-40B4-BE49-F238E27FC236}">
                <a16:creationId xmlns:a16="http://schemas.microsoft.com/office/drawing/2014/main" id="{E1CC2C08-CB69-4D38-BD73-FA9EEF59E351}"/>
              </a:ext>
            </a:extLst>
          </p:cNvPr>
          <p:cNvSpPr/>
          <p:nvPr/>
        </p:nvSpPr>
        <p:spPr>
          <a:xfrm>
            <a:off x="941112" y="2755297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1439;p155">
            <a:extLst>
              <a:ext uri="{FF2B5EF4-FFF2-40B4-BE49-F238E27FC236}">
                <a16:creationId xmlns:a16="http://schemas.microsoft.com/office/drawing/2014/main" id="{94D1E298-4626-4288-BE7B-B54671D772B5}"/>
              </a:ext>
            </a:extLst>
          </p:cNvPr>
          <p:cNvSpPr/>
          <p:nvPr/>
        </p:nvSpPr>
        <p:spPr>
          <a:xfrm>
            <a:off x="941112" y="3135521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1440;p155">
            <a:extLst>
              <a:ext uri="{FF2B5EF4-FFF2-40B4-BE49-F238E27FC236}">
                <a16:creationId xmlns:a16="http://schemas.microsoft.com/office/drawing/2014/main" id="{28E28819-CF19-44ED-A863-ED36D7A0A70F}"/>
              </a:ext>
            </a:extLst>
          </p:cNvPr>
          <p:cNvSpPr/>
          <p:nvPr/>
        </p:nvSpPr>
        <p:spPr>
          <a:xfrm>
            <a:off x="941112" y="3515744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1441;p155">
            <a:extLst>
              <a:ext uri="{FF2B5EF4-FFF2-40B4-BE49-F238E27FC236}">
                <a16:creationId xmlns:a16="http://schemas.microsoft.com/office/drawing/2014/main" id="{7185478D-BB5C-4840-BC07-E7F550B49A6C}"/>
              </a:ext>
            </a:extLst>
          </p:cNvPr>
          <p:cNvSpPr/>
          <p:nvPr/>
        </p:nvSpPr>
        <p:spPr>
          <a:xfrm>
            <a:off x="941112" y="3895968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1442;p155">
            <a:extLst>
              <a:ext uri="{FF2B5EF4-FFF2-40B4-BE49-F238E27FC236}">
                <a16:creationId xmlns:a16="http://schemas.microsoft.com/office/drawing/2014/main" id="{73AA0B93-E824-4FEE-8322-C028BF0AD7AE}"/>
              </a:ext>
            </a:extLst>
          </p:cNvPr>
          <p:cNvSpPr/>
          <p:nvPr/>
        </p:nvSpPr>
        <p:spPr>
          <a:xfrm>
            <a:off x="941112" y="4276192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1443;p155">
            <a:extLst>
              <a:ext uri="{FF2B5EF4-FFF2-40B4-BE49-F238E27FC236}">
                <a16:creationId xmlns:a16="http://schemas.microsoft.com/office/drawing/2014/main" id="{D4ABF977-082F-4BE1-9404-87E5AACD2410}"/>
              </a:ext>
            </a:extLst>
          </p:cNvPr>
          <p:cNvSpPr/>
          <p:nvPr/>
        </p:nvSpPr>
        <p:spPr>
          <a:xfrm>
            <a:off x="941112" y="4656415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1444;p155">
            <a:extLst>
              <a:ext uri="{FF2B5EF4-FFF2-40B4-BE49-F238E27FC236}">
                <a16:creationId xmlns:a16="http://schemas.microsoft.com/office/drawing/2014/main" id="{33ECE072-6107-4CD8-864A-4E5C07963015}"/>
              </a:ext>
            </a:extLst>
          </p:cNvPr>
          <p:cNvSpPr/>
          <p:nvPr/>
        </p:nvSpPr>
        <p:spPr>
          <a:xfrm>
            <a:off x="941112" y="5036639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1445;p155">
            <a:extLst>
              <a:ext uri="{FF2B5EF4-FFF2-40B4-BE49-F238E27FC236}">
                <a16:creationId xmlns:a16="http://schemas.microsoft.com/office/drawing/2014/main" id="{431FA761-C20A-4260-91F3-2C55345A7E28}"/>
              </a:ext>
            </a:extLst>
          </p:cNvPr>
          <p:cNvSpPr/>
          <p:nvPr/>
        </p:nvSpPr>
        <p:spPr>
          <a:xfrm>
            <a:off x="941112" y="5416863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1446;p155">
            <a:extLst>
              <a:ext uri="{FF2B5EF4-FFF2-40B4-BE49-F238E27FC236}">
                <a16:creationId xmlns:a16="http://schemas.microsoft.com/office/drawing/2014/main" id="{8B5F70F3-C32E-49B9-8BF0-EC7025DDAE96}"/>
              </a:ext>
            </a:extLst>
          </p:cNvPr>
          <p:cNvSpPr txBox="1"/>
          <p:nvPr/>
        </p:nvSpPr>
        <p:spPr>
          <a:xfrm>
            <a:off x="118906" y="5416878"/>
            <a:ext cx="7356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Custom</a:t>
            </a:r>
            <a:endParaRPr sz="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Models</a:t>
            </a:r>
            <a:endParaRPr sz="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8" name="Google Shape;1447;p155">
            <a:extLst>
              <a:ext uri="{FF2B5EF4-FFF2-40B4-BE49-F238E27FC236}">
                <a16:creationId xmlns:a16="http://schemas.microsoft.com/office/drawing/2014/main" id="{FC1633B8-237A-4724-832A-0ABC55B7E6B5}"/>
              </a:ext>
            </a:extLst>
          </p:cNvPr>
          <p:cNvSpPr txBox="1"/>
          <p:nvPr/>
        </p:nvSpPr>
        <p:spPr>
          <a:xfrm>
            <a:off x="10676750" y="2095800"/>
            <a:ext cx="12975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In-Line Code</a:t>
            </a:r>
            <a:endParaRPr sz="12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9" name="Google Shape;1448;p155">
            <a:extLst>
              <a:ext uri="{FF2B5EF4-FFF2-40B4-BE49-F238E27FC236}">
                <a16:creationId xmlns:a16="http://schemas.microsoft.com/office/drawing/2014/main" id="{01784D37-280E-4C30-9BA4-A1822E55783D}"/>
              </a:ext>
            </a:extLst>
          </p:cNvPr>
          <p:cNvSpPr txBox="1"/>
          <p:nvPr/>
        </p:nvSpPr>
        <p:spPr>
          <a:xfrm>
            <a:off x="10676750" y="3093675"/>
            <a:ext cx="12975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Containers</a:t>
            </a:r>
            <a:endParaRPr sz="12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0" name="Google Shape;1449;p155">
            <a:extLst>
              <a:ext uri="{FF2B5EF4-FFF2-40B4-BE49-F238E27FC236}">
                <a16:creationId xmlns:a16="http://schemas.microsoft.com/office/drawing/2014/main" id="{A4BDBE5A-BF24-42DF-9432-5DA111538BAF}"/>
              </a:ext>
            </a:extLst>
          </p:cNvPr>
          <p:cNvSpPr txBox="1"/>
          <p:nvPr/>
        </p:nvSpPr>
        <p:spPr>
          <a:xfrm>
            <a:off x="10676750" y="4091550"/>
            <a:ext cx="12975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Batch &amp; Stream Scoring</a:t>
            </a:r>
            <a:endParaRPr sz="12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1" name="Google Shape;1450;p155">
            <a:extLst>
              <a:ext uri="{FF2B5EF4-FFF2-40B4-BE49-F238E27FC236}">
                <a16:creationId xmlns:a16="http://schemas.microsoft.com/office/drawing/2014/main" id="{285E2B90-609B-47DE-A1DD-233DD8808D1E}"/>
              </a:ext>
            </a:extLst>
          </p:cNvPr>
          <p:cNvSpPr txBox="1"/>
          <p:nvPr/>
        </p:nvSpPr>
        <p:spPr>
          <a:xfrm>
            <a:off x="10671300" y="5089425"/>
            <a:ext cx="12975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Cloud Inference Services</a:t>
            </a:r>
            <a:endParaRPr sz="12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2" name="Google Shape;1451;p155">
            <a:extLst>
              <a:ext uri="{FF2B5EF4-FFF2-40B4-BE49-F238E27FC236}">
                <a16:creationId xmlns:a16="http://schemas.microsoft.com/office/drawing/2014/main" id="{EB000937-5655-4715-B6DB-B6F65EF67218}"/>
              </a:ext>
            </a:extLst>
          </p:cNvPr>
          <p:cNvSpPr txBox="1"/>
          <p:nvPr/>
        </p:nvSpPr>
        <p:spPr>
          <a:xfrm>
            <a:off x="10698025" y="6087300"/>
            <a:ext cx="12975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OSS Serving Solutions</a:t>
            </a:r>
            <a:endParaRPr sz="12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93" name="Google Shape;1452;p155">
            <a:extLst>
              <a:ext uri="{FF2B5EF4-FFF2-40B4-BE49-F238E27FC236}">
                <a16:creationId xmlns:a16="http://schemas.microsoft.com/office/drawing/2014/main" id="{FB4941F9-24BC-48B7-BBCC-E6E5B385BFB0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952250" y="1770140"/>
            <a:ext cx="253228" cy="253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1453;p155">
            <a:extLst>
              <a:ext uri="{FF2B5EF4-FFF2-40B4-BE49-F238E27FC236}">
                <a16:creationId xmlns:a16="http://schemas.microsoft.com/office/drawing/2014/main" id="{6EA0E2A3-6767-46BC-ACEA-FC8192180658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1361017" y="1770127"/>
            <a:ext cx="326834" cy="253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1454;p155">
            <a:extLst>
              <a:ext uri="{FF2B5EF4-FFF2-40B4-BE49-F238E27FC236}">
                <a16:creationId xmlns:a16="http://schemas.microsoft.com/office/drawing/2014/main" id="{4545F204-4B37-4FAD-9426-6D6023452F2C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0651637" y="2802918"/>
            <a:ext cx="759326" cy="18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1455;p155">
            <a:extLst>
              <a:ext uri="{FF2B5EF4-FFF2-40B4-BE49-F238E27FC236}">
                <a16:creationId xmlns:a16="http://schemas.microsoft.com/office/drawing/2014/main" id="{674F6D24-3F16-461E-AFDB-BCD26706A86E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550044" y="2699012"/>
            <a:ext cx="438418" cy="38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1456;p155">
            <a:extLst>
              <a:ext uri="{FF2B5EF4-FFF2-40B4-BE49-F238E27FC236}">
                <a16:creationId xmlns:a16="http://schemas.microsoft.com/office/drawing/2014/main" id="{CEEE9DEA-10E7-417B-917F-36FB6FC35AED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985927" y="3610115"/>
            <a:ext cx="721678" cy="37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1457;p155">
            <a:extLst>
              <a:ext uri="{FF2B5EF4-FFF2-40B4-BE49-F238E27FC236}">
                <a16:creationId xmlns:a16="http://schemas.microsoft.com/office/drawing/2014/main" id="{790E04C5-AFBA-4686-A9DC-A94109C3DDA0}"/>
              </a:ext>
            </a:extLst>
          </p:cNvPr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1202711" y="4734400"/>
            <a:ext cx="878114" cy="3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1458;p155">
            <a:extLst>
              <a:ext uri="{FF2B5EF4-FFF2-40B4-BE49-F238E27FC236}">
                <a16:creationId xmlns:a16="http://schemas.microsoft.com/office/drawing/2014/main" id="{6E29B99F-FBBF-4D68-90C5-84217FFB0568}"/>
              </a:ext>
            </a:extLst>
          </p:cNvPr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0522300" y="4831223"/>
            <a:ext cx="739190" cy="1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1459;p155">
            <a:extLst>
              <a:ext uri="{FF2B5EF4-FFF2-40B4-BE49-F238E27FC236}">
                <a16:creationId xmlns:a16="http://schemas.microsoft.com/office/drawing/2014/main" id="{B7F6356B-C3FD-4332-8D8B-AEB34B788B7D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605024" y="5836988"/>
            <a:ext cx="630681" cy="140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1460;p155">
            <a:extLst>
              <a:ext uri="{FF2B5EF4-FFF2-40B4-BE49-F238E27FC236}">
                <a16:creationId xmlns:a16="http://schemas.microsoft.com/office/drawing/2014/main" id="{CAA3DC45-6DA0-427E-B136-A12846892E32}"/>
              </a:ext>
            </a:extLst>
          </p:cNvPr>
          <p:cNvPicPr preferRelativeResize="0"/>
          <p:nvPr/>
        </p:nvPicPr>
        <p:blipFill rotWithShape="1">
          <a:blip r:embed="rId25">
            <a:alphaModFix/>
          </a:blip>
          <a:srcRect r="78230"/>
          <a:stretch/>
        </p:blipFill>
        <p:spPr>
          <a:xfrm>
            <a:off x="11389613" y="5733592"/>
            <a:ext cx="231721" cy="347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1461;p155">
            <a:extLst>
              <a:ext uri="{FF2B5EF4-FFF2-40B4-BE49-F238E27FC236}">
                <a16:creationId xmlns:a16="http://schemas.microsoft.com/office/drawing/2014/main" id="{389827A0-9067-4F4E-AFEB-67FB9A6331C1}"/>
              </a:ext>
            </a:extLst>
          </p:cNvPr>
          <p:cNvSpPr txBox="1"/>
          <p:nvPr/>
        </p:nvSpPr>
        <p:spPr>
          <a:xfrm>
            <a:off x="11516305" y="5776999"/>
            <a:ext cx="6783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Serving</a:t>
            </a:r>
            <a:endParaRPr sz="10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303" name="Google Shape;1462;p155">
            <a:extLst>
              <a:ext uri="{FF2B5EF4-FFF2-40B4-BE49-F238E27FC236}">
                <a16:creationId xmlns:a16="http://schemas.microsoft.com/office/drawing/2014/main" id="{346231F8-F235-453F-BBCC-815803A95309}"/>
              </a:ext>
            </a:extLst>
          </p:cNvPr>
          <p:cNvSpPr/>
          <p:nvPr/>
        </p:nvSpPr>
        <p:spPr>
          <a:xfrm>
            <a:off x="10219137" y="1967075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1463;p155">
            <a:extLst>
              <a:ext uri="{FF2B5EF4-FFF2-40B4-BE49-F238E27FC236}">
                <a16:creationId xmlns:a16="http://schemas.microsoft.com/office/drawing/2014/main" id="{3FB3AEEB-B769-41B2-9787-D647600DF10D}"/>
              </a:ext>
            </a:extLst>
          </p:cNvPr>
          <p:cNvSpPr/>
          <p:nvPr/>
        </p:nvSpPr>
        <p:spPr>
          <a:xfrm>
            <a:off x="10219137" y="2924953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1464;p155">
            <a:extLst>
              <a:ext uri="{FF2B5EF4-FFF2-40B4-BE49-F238E27FC236}">
                <a16:creationId xmlns:a16="http://schemas.microsoft.com/office/drawing/2014/main" id="{63F8EA97-A025-45F9-BAEF-4AF1A89AF946}"/>
              </a:ext>
            </a:extLst>
          </p:cNvPr>
          <p:cNvSpPr/>
          <p:nvPr/>
        </p:nvSpPr>
        <p:spPr>
          <a:xfrm>
            <a:off x="10219137" y="3882831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1465;p155">
            <a:extLst>
              <a:ext uri="{FF2B5EF4-FFF2-40B4-BE49-F238E27FC236}">
                <a16:creationId xmlns:a16="http://schemas.microsoft.com/office/drawing/2014/main" id="{1628F460-A4F2-4C5E-8FB5-C2B9690B7350}"/>
              </a:ext>
            </a:extLst>
          </p:cNvPr>
          <p:cNvSpPr/>
          <p:nvPr/>
        </p:nvSpPr>
        <p:spPr>
          <a:xfrm>
            <a:off x="10219137" y="4840709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1466;p155">
            <a:extLst>
              <a:ext uri="{FF2B5EF4-FFF2-40B4-BE49-F238E27FC236}">
                <a16:creationId xmlns:a16="http://schemas.microsoft.com/office/drawing/2014/main" id="{FAF6C999-A568-4F18-9A78-68383EAF97A6}"/>
              </a:ext>
            </a:extLst>
          </p:cNvPr>
          <p:cNvSpPr/>
          <p:nvPr/>
        </p:nvSpPr>
        <p:spPr>
          <a:xfrm>
            <a:off x="10219137" y="5798588"/>
            <a:ext cx="120600" cy="217800"/>
          </a:xfrm>
          <a:prstGeom prst="chevron">
            <a:avLst>
              <a:gd name="adj" fmla="val 725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1467;p155">
            <a:extLst>
              <a:ext uri="{FF2B5EF4-FFF2-40B4-BE49-F238E27FC236}">
                <a16:creationId xmlns:a16="http://schemas.microsoft.com/office/drawing/2014/main" id="{FC0739A8-8950-4DD5-8730-67C1359321ED}"/>
              </a:ext>
            </a:extLst>
          </p:cNvPr>
          <p:cNvGrpSpPr/>
          <p:nvPr/>
        </p:nvGrpSpPr>
        <p:grpSpPr>
          <a:xfrm>
            <a:off x="3597034" y="3709048"/>
            <a:ext cx="2034622" cy="1445118"/>
            <a:chOff x="5851297" y="3713798"/>
            <a:chExt cx="2034622" cy="1445118"/>
          </a:xfrm>
        </p:grpSpPr>
        <p:pic>
          <p:nvPicPr>
            <p:cNvPr id="309" name="Google Shape;1468;p155">
              <a:extLst>
                <a:ext uri="{FF2B5EF4-FFF2-40B4-BE49-F238E27FC236}">
                  <a16:creationId xmlns:a16="http://schemas.microsoft.com/office/drawing/2014/main" id="{808BC63F-7C00-4BD5-81D9-59C8D2812E89}"/>
                </a:ext>
              </a:extLst>
            </p:cNvPr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5970524" y="3718800"/>
              <a:ext cx="413950" cy="41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1469;p155">
              <a:extLst>
                <a:ext uri="{FF2B5EF4-FFF2-40B4-BE49-F238E27FC236}">
                  <a16:creationId xmlns:a16="http://schemas.microsoft.com/office/drawing/2014/main" id="{A6D986A4-CD6C-4EE8-9F02-5D08BF6D3EF1}"/>
                </a:ext>
              </a:extLst>
            </p:cNvPr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6667024" y="3713798"/>
              <a:ext cx="423950" cy="42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1470;p155">
              <a:extLst>
                <a:ext uri="{FF2B5EF4-FFF2-40B4-BE49-F238E27FC236}">
                  <a16:creationId xmlns:a16="http://schemas.microsoft.com/office/drawing/2014/main" id="{34F7BF86-7745-492C-AB2B-35A1AE203F6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053824" y="4548238"/>
              <a:ext cx="284070" cy="284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1471;p155">
              <a:extLst>
                <a:ext uri="{FF2B5EF4-FFF2-40B4-BE49-F238E27FC236}">
                  <a16:creationId xmlns:a16="http://schemas.microsoft.com/office/drawing/2014/main" id="{80886A48-6A16-4ADD-8AEC-EC56E9BD4FC1}"/>
                </a:ext>
              </a:extLst>
            </p:cNvPr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7373527" y="3758375"/>
              <a:ext cx="356375" cy="35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1472;p155">
              <a:extLst>
                <a:ext uri="{FF2B5EF4-FFF2-40B4-BE49-F238E27FC236}">
                  <a16:creationId xmlns:a16="http://schemas.microsoft.com/office/drawing/2014/main" id="{BEACB963-CA2C-4748-B357-0D1D8EFDBE24}"/>
                </a:ext>
              </a:extLst>
            </p:cNvPr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6360572" y="4549523"/>
              <a:ext cx="300425" cy="300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1473;p155">
              <a:extLst>
                <a:ext uri="{FF2B5EF4-FFF2-40B4-BE49-F238E27FC236}">
                  <a16:creationId xmlns:a16="http://schemas.microsoft.com/office/drawing/2014/main" id="{798C6AD2-A299-4158-AAA3-7672390D5125}"/>
                </a:ext>
              </a:extLst>
            </p:cNvPr>
            <p:cNvSpPr/>
            <p:nvPr/>
          </p:nvSpPr>
          <p:spPr>
            <a:xfrm>
              <a:off x="6994200" y="4494471"/>
              <a:ext cx="391500" cy="391500"/>
            </a:xfrm>
            <a:prstGeom prst="rect">
              <a:avLst/>
            </a:prstGeom>
            <a:solidFill>
              <a:srgbClr val="1B303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474;p155">
              <a:extLst>
                <a:ext uri="{FF2B5EF4-FFF2-40B4-BE49-F238E27FC236}">
                  <a16:creationId xmlns:a16="http://schemas.microsoft.com/office/drawing/2014/main" id="{6000C93D-9572-4A7C-AC45-142289681467}"/>
                </a:ext>
              </a:extLst>
            </p:cNvPr>
            <p:cNvSpPr/>
            <p:nvPr/>
          </p:nvSpPr>
          <p:spPr>
            <a:xfrm>
              <a:off x="6319850" y="4519613"/>
              <a:ext cx="391500" cy="356400"/>
            </a:xfrm>
            <a:prstGeom prst="rect">
              <a:avLst/>
            </a:prstGeom>
            <a:noFill/>
            <a:ln w="9525" cap="flat" cmpd="sng">
              <a:solidFill>
                <a:srgbClr val="1EA3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475;p155">
              <a:extLst>
                <a:ext uri="{FF2B5EF4-FFF2-40B4-BE49-F238E27FC236}">
                  <a16:creationId xmlns:a16="http://schemas.microsoft.com/office/drawing/2014/main" id="{5572AF09-17F3-46FF-91D9-661A6A400703}"/>
                </a:ext>
              </a:extLst>
            </p:cNvPr>
            <p:cNvSpPr txBox="1"/>
            <p:nvPr/>
          </p:nvSpPr>
          <p:spPr>
            <a:xfrm>
              <a:off x="5851297" y="4172544"/>
              <a:ext cx="685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Parameters</a:t>
              </a:r>
              <a:endParaRPr sz="800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17" name="Google Shape;1476;p155">
              <a:extLst>
                <a:ext uri="{FF2B5EF4-FFF2-40B4-BE49-F238E27FC236}">
                  <a16:creationId xmlns:a16="http://schemas.microsoft.com/office/drawing/2014/main" id="{C92C86C4-8041-4CC0-9F4E-3A16F6632BD6}"/>
                </a:ext>
              </a:extLst>
            </p:cNvPr>
            <p:cNvSpPr txBox="1"/>
            <p:nvPr/>
          </p:nvSpPr>
          <p:spPr>
            <a:xfrm>
              <a:off x="6536412" y="4172544"/>
              <a:ext cx="685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Metrics</a:t>
              </a:r>
              <a:endParaRPr sz="800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18" name="Google Shape;1477;p155">
              <a:extLst>
                <a:ext uri="{FF2B5EF4-FFF2-40B4-BE49-F238E27FC236}">
                  <a16:creationId xmlns:a16="http://schemas.microsoft.com/office/drawing/2014/main" id="{FB799F7E-FCB2-4FBB-9FFE-30E62D85C928}"/>
                </a:ext>
              </a:extLst>
            </p:cNvPr>
            <p:cNvSpPr txBox="1"/>
            <p:nvPr/>
          </p:nvSpPr>
          <p:spPr>
            <a:xfrm>
              <a:off x="7200719" y="4172544"/>
              <a:ext cx="685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Artifacts</a:t>
              </a:r>
              <a:endParaRPr sz="800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19" name="Google Shape;1478;p155">
              <a:extLst>
                <a:ext uri="{FF2B5EF4-FFF2-40B4-BE49-F238E27FC236}">
                  <a16:creationId xmlns:a16="http://schemas.microsoft.com/office/drawing/2014/main" id="{09848084-3879-4346-8D7F-644BBBE4538F}"/>
                </a:ext>
              </a:extLst>
            </p:cNvPr>
            <p:cNvSpPr txBox="1"/>
            <p:nvPr/>
          </p:nvSpPr>
          <p:spPr>
            <a:xfrm>
              <a:off x="6847347" y="4932116"/>
              <a:ext cx="685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Models</a:t>
              </a:r>
              <a:endParaRPr sz="800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0" name="Google Shape;1479;p155">
              <a:extLst>
                <a:ext uri="{FF2B5EF4-FFF2-40B4-BE49-F238E27FC236}">
                  <a16:creationId xmlns:a16="http://schemas.microsoft.com/office/drawing/2014/main" id="{2A64F6F7-6666-454C-BD76-646D6CE6EC92}"/>
                </a:ext>
              </a:extLst>
            </p:cNvPr>
            <p:cNvSpPr txBox="1"/>
            <p:nvPr/>
          </p:nvSpPr>
          <p:spPr>
            <a:xfrm>
              <a:off x="6176583" y="4932116"/>
              <a:ext cx="685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Metadata</a:t>
              </a:r>
              <a:endParaRPr sz="800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321" name="Google Shape;1480;p155">
            <a:extLst>
              <a:ext uri="{FF2B5EF4-FFF2-40B4-BE49-F238E27FC236}">
                <a16:creationId xmlns:a16="http://schemas.microsoft.com/office/drawing/2014/main" id="{A38A61A9-C3AE-45D7-A8D7-875B0AEEC7EE}"/>
              </a:ext>
            </a:extLst>
          </p:cNvPr>
          <p:cNvCxnSpPr>
            <a:endCxn id="238" idx="1"/>
          </p:cNvCxnSpPr>
          <p:nvPr/>
        </p:nvCxnSpPr>
        <p:spPr>
          <a:xfrm rot="10800000" flipH="1">
            <a:off x="5144489" y="4361240"/>
            <a:ext cx="1523400" cy="3291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" name="Google Shape;1482;p155">
            <a:extLst>
              <a:ext uri="{FF2B5EF4-FFF2-40B4-BE49-F238E27FC236}">
                <a16:creationId xmlns:a16="http://schemas.microsoft.com/office/drawing/2014/main" id="{8C1F2BFC-7A16-4DB4-8651-60A103571DBB}"/>
              </a:ext>
            </a:extLst>
          </p:cNvPr>
          <p:cNvCxnSpPr>
            <a:stCxn id="250" idx="0"/>
          </p:cNvCxnSpPr>
          <p:nvPr/>
        </p:nvCxnSpPr>
        <p:spPr>
          <a:xfrm>
            <a:off x="3233650" y="3899801"/>
            <a:ext cx="1504500" cy="790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3" name="Google Shape;1483;p155">
            <a:extLst>
              <a:ext uri="{FF2B5EF4-FFF2-40B4-BE49-F238E27FC236}">
                <a16:creationId xmlns:a16="http://schemas.microsoft.com/office/drawing/2014/main" id="{BAC3EC6B-345F-47C8-9981-572295CF2F6B}"/>
              </a:ext>
            </a:extLst>
          </p:cNvPr>
          <p:cNvSpPr/>
          <p:nvPr/>
        </p:nvSpPr>
        <p:spPr>
          <a:xfrm rot="-5400000">
            <a:off x="6788301" y="2860325"/>
            <a:ext cx="245700" cy="1317600"/>
          </a:xfrm>
          <a:prstGeom prst="rightBrace">
            <a:avLst>
              <a:gd name="adj1" fmla="val 42292"/>
              <a:gd name="adj2" fmla="val 42343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B3038"/>
              </a:buClr>
              <a:buSzPts val="1349"/>
              <a:buFont typeface="Calibri"/>
              <a:buNone/>
            </a:pPr>
            <a:endParaRPr sz="1349">
              <a:solidFill>
                <a:srgbClr val="1B30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1484;p155">
            <a:extLst>
              <a:ext uri="{FF2B5EF4-FFF2-40B4-BE49-F238E27FC236}">
                <a16:creationId xmlns:a16="http://schemas.microsoft.com/office/drawing/2014/main" id="{C98A007D-19DE-454A-8A7B-B535045CCEF1}"/>
              </a:ext>
            </a:extLst>
          </p:cNvPr>
          <p:cNvSpPr/>
          <p:nvPr/>
        </p:nvSpPr>
        <p:spPr>
          <a:xfrm rot="-5400000">
            <a:off x="8412750" y="2209875"/>
            <a:ext cx="337800" cy="2547900"/>
          </a:xfrm>
          <a:prstGeom prst="rightBrace">
            <a:avLst>
              <a:gd name="adj1" fmla="val 42292"/>
              <a:gd name="adj2" fmla="val 50778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B3038"/>
              </a:buClr>
              <a:buSzPts val="1349"/>
              <a:buFont typeface="Calibri"/>
              <a:buNone/>
            </a:pPr>
            <a:endParaRPr sz="1349">
              <a:solidFill>
                <a:srgbClr val="1B30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8514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130C1-0009-4346-84D3-A66EDB1A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MLFlow</a:t>
            </a:r>
            <a:r>
              <a:rPr lang="en-US" dirty="0"/>
              <a:t> Serving</a:t>
            </a:r>
          </a:p>
        </p:txBody>
      </p:sp>
      <p:pic>
        <p:nvPicPr>
          <p:cNvPr id="1026" name="Picture 2" descr="Databricks MLflow architecture highlighting Model Serving, giving data teams end-to-end control of the real-time machine learning model development and deployment lifecycle.">
            <a:extLst>
              <a:ext uri="{FF2B5EF4-FFF2-40B4-BE49-F238E27FC236}">
                <a16:creationId xmlns:a16="http://schemas.microsoft.com/office/drawing/2014/main" id="{83480371-B873-1649-AF1C-E8CE67F1F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37" y="1615153"/>
            <a:ext cx="9837325" cy="445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847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lvl="0"/>
            <a:r>
              <a:rPr lang="en-US" dirty="0"/>
              <a:t>Demo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08BD-3542-4F40-901D-0FFC0E74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 Served Versions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29209E-06AA-7B45-A98C-652E0EB366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547" y="1567543"/>
            <a:ext cx="11259966" cy="4310970"/>
          </a:xfrm>
        </p:spPr>
        <p:txBody>
          <a:bodyPr/>
          <a:lstStyle/>
          <a:p>
            <a:r>
              <a:rPr lang="en-US" dirty="0"/>
              <a:t>All active (non-archived) model versions are deployed</a:t>
            </a:r>
          </a:p>
          <a:p>
            <a:r>
              <a:rPr lang="en-US" dirty="0"/>
              <a:t>Manage model access rights</a:t>
            </a:r>
          </a:p>
          <a:p>
            <a:r>
              <a:rPr lang="en-US" dirty="0"/>
              <a:t>Source deployed model versions</a:t>
            </a:r>
          </a:p>
          <a:p>
            <a:r>
              <a:rPr lang="en-US" dirty="0"/>
              <a:t>Source via UI</a:t>
            </a:r>
          </a:p>
          <a:p>
            <a:r>
              <a:rPr lang="en-US" dirty="0"/>
              <a:t>Source via REST API request</a:t>
            </a:r>
          </a:p>
        </p:txBody>
      </p:sp>
    </p:spTree>
    <p:extLst>
      <p:ext uri="{BB962C8B-B14F-4D97-AF65-F5344CB8AC3E}">
        <p14:creationId xmlns:p14="http://schemas.microsoft.com/office/powerpoint/2010/main" val="3126556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08BD-3542-4F40-901D-0FFC0E74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Monitor Served Models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8C159A-FCD8-B942-8CBD-05685636587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547" y="1567543"/>
            <a:ext cx="11259966" cy="4310970"/>
          </a:xfrm>
        </p:spPr>
        <p:txBody>
          <a:bodyPr/>
          <a:lstStyle/>
          <a:p>
            <a:r>
              <a:rPr lang="en-GB" dirty="0"/>
              <a:t>Displays status indicators for the serving cluster as well as individual model versions</a:t>
            </a:r>
          </a:p>
          <a:p>
            <a:r>
              <a:rPr lang="en-GB" dirty="0"/>
              <a:t> Inspect the state of the serving cluster - displays a list of all serving events for this model</a:t>
            </a:r>
          </a:p>
          <a:p>
            <a:r>
              <a:rPr lang="en-GB" dirty="0"/>
              <a:t>To inspect the state of a single model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697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08BD-3542-4F40-901D-0FFC0E74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Customize Serving Cluster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5A4FC6-51E1-9348-A189-30ED059CAA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547" y="1567543"/>
            <a:ext cx="11259966" cy="4310970"/>
          </a:xfrm>
        </p:spPr>
        <p:txBody>
          <a:bodyPr/>
          <a:lstStyle/>
          <a:p>
            <a:r>
              <a:rPr lang="en-GB" dirty="0"/>
              <a:t>Modify the memory size and number of cores of a serving cluster</a:t>
            </a:r>
          </a:p>
          <a:p>
            <a:r>
              <a:rPr lang="en-GB" dirty="0"/>
              <a:t>Ability to add the tags</a:t>
            </a:r>
          </a:p>
          <a:p>
            <a:r>
              <a:rPr lang="en-GB" dirty="0"/>
              <a:t>Ability to edit or delete an existing tags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85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608BD-3542-4F40-901D-0FFC0E74A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Code &amp; Deck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5A4FC6-51E1-9348-A189-30ED059CAA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https://github.com/KRSNagaraj/ModelServing-DataAISummit2021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4DC7AF-8384-490C-B8BA-69204AEB5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" b="1048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591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FFBD5E9-BC51-4C85-90F4-01E51FCE8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57" y="2788964"/>
            <a:ext cx="5477300" cy="3247895"/>
          </a:xfrm>
        </p:spPr>
        <p:txBody>
          <a:bodyPr/>
          <a:lstStyle/>
          <a:p>
            <a:r>
              <a:rPr lang="en-GB" sz="2800" dirty="0">
                <a:solidFill>
                  <a:srgbClr val="00B0F0"/>
                </a:solidFill>
              </a:rPr>
              <a:t>S Nagaraj </a:t>
            </a:r>
            <a:r>
              <a:rPr lang="en-GB" sz="2800" dirty="0"/>
              <a:t>has helped build the larger enterprise-wide distributed systems. Senior Manager in Architecture and Engineering team, helping envision and deliver the future for enterprise analytics via Databricks and Azure Synapse.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20C07B-06A6-4CA5-888E-70CE97F0B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23" y="565071"/>
            <a:ext cx="1646835" cy="2117359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2336A4-F644-4AD0-9B13-FB636A85C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521" y="723417"/>
            <a:ext cx="1800666" cy="1800666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555439B-B8EA-4FA3-9DBF-6FB97EB8F692}"/>
              </a:ext>
            </a:extLst>
          </p:cNvPr>
          <p:cNvSpPr txBox="1">
            <a:spLocks/>
          </p:cNvSpPr>
          <p:nvPr/>
        </p:nvSpPr>
        <p:spPr>
          <a:xfrm>
            <a:off x="5995917" y="2788963"/>
            <a:ext cx="5477300" cy="324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 sz="4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2800" dirty="0">
                <a:solidFill>
                  <a:srgbClr val="00B0F0"/>
                </a:solidFill>
              </a:rPr>
              <a:t>Nitin Raj </a:t>
            </a:r>
            <a:r>
              <a:rPr lang="en-GB" sz="2800" dirty="0" err="1">
                <a:solidFill>
                  <a:srgbClr val="00B0F0"/>
                </a:solidFill>
              </a:rPr>
              <a:t>Soundararajan</a:t>
            </a:r>
            <a:r>
              <a:rPr lang="en-GB" sz="2800" dirty="0">
                <a:solidFill>
                  <a:srgbClr val="00B0F0"/>
                </a:solidFill>
              </a:rPr>
              <a:t> </a:t>
            </a:r>
            <a:r>
              <a:rPr lang="en-GB" sz="2800" dirty="0"/>
              <a:t>is a technical consultant focusing on advanced data analytics, data engineering, cloud scale analytics and data science.</a:t>
            </a:r>
          </a:p>
        </p:txBody>
      </p:sp>
    </p:spTree>
    <p:extLst>
      <p:ext uri="{BB962C8B-B14F-4D97-AF65-F5344CB8AC3E}">
        <p14:creationId xmlns:p14="http://schemas.microsoft.com/office/powerpoint/2010/main" val="589696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D795D-D705-D244-8725-5DC30DF65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1540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02F92-5F85-4C4C-9543-988DD1E5D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949402-B0E0-6F44-A14B-7CA5F7E96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Feedback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32C876-F551-CE4A-BDBB-A10ECD93ECA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60375" y="1585913"/>
            <a:ext cx="6026394" cy="2798518"/>
          </a:xfrm>
        </p:spPr>
        <p:txBody>
          <a:bodyPr lIns="0" tIns="0" rIns="0" bIns="0">
            <a:normAutofit/>
          </a:bodyPr>
          <a:lstStyle/>
          <a:p>
            <a:pPr marL="7938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Your feedback is important to us.</a:t>
            </a:r>
          </a:p>
          <a:p>
            <a:pPr marL="7938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Don’t forget to rate and review the sessions.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00F33B-F58A-8042-9EFE-C3F75A39CF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979" y="6026708"/>
            <a:ext cx="1029386" cy="46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79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8FF2B0-4E62-B342-94C3-513AB0CE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79" y="375759"/>
            <a:ext cx="5174277" cy="99218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FB3D15-82D2-544D-BE7A-AC6D2C26B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481" y="1596546"/>
            <a:ext cx="5801032" cy="45910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MLflow</a:t>
            </a:r>
          </a:p>
          <a:p>
            <a:r>
              <a:rPr lang="en-US" dirty="0" err="1"/>
              <a:t>MLflow</a:t>
            </a:r>
            <a:r>
              <a:rPr lang="en-US" dirty="0"/>
              <a:t> Serving</a:t>
            </a:r>
          </a:p>
          <a:p>
            <a:r>
              <a:rPr lang="en-GB" dirty="0"/>
              <a:t>Manage Served Versions</a:t>
            </a:r>
          </a:p>
          <a:p>
            <a:r>
              <a:rPr lang="en-GB" dirty="0"/>
              <a:t>Monitor Served Models</a:t>
            </a:r>
            <a:endParaRPr lang="en-US" dirty="0"/>
          </a:p>
          <a:p>
            <a:r>
              <a:rPr lang="en-GB" dirty="0"/>
              <a:t>Customize Serving Cluster</a:t>
            </a:r>
          </a:p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15346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130C1-0009-4346-84D3-A66EDB1A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742A6-E555-0D4D-9D7C-945358FF8D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 machine learning platform</a:t>
            </a:r>
          </a:p>
          <a:p>
            <a:r>
              <a:rPr lang="en-US" dirty="0"/>
              <a:t>Works with any ML Library &amp; Language</a:t>
            </a:r>
          </a:p>
          <a:p>
            <a:r>
              <a:rPr lang="en-US" dirty="0"/>
              <a:t>Runs the same way anywhere (e.g. any cloud)</a:t>
            </a:r>
          </a:p>
          <a:p>
            <a:r>
              <a:rPr lang="en-US" dirty="0"/>
              <a:t>Open interface design (use with any code you already have)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958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130C1-0009-4346-84D3-A66EDB1A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MLFlow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AF72D7-16EA-CF4A-9BD1-1F901DA97A41}"/>
              </a:ext>
            </a:extLst>
          </p:cNvPr>
          <p:cNvGrpSpPr/>
          <p:nvPr/>
        </p:nvGrpSpPr>
        <p:grpSpPr>
          <a:xfrm>
            <a:off x="1670819" y="1357314"/>
            <a:ext cx="3540001" cy="4598860"/>
            <a:chOff x="1793062" y="1188248"/>
            <a:chExt cx="3540001" cy="45988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31C9078-ECD0-F14D-8400-6DA15E39A67C}"/>
                </a:ext>
              </a:extLst>
            </p:cNvPr>
            <p:cNvGrpSpPr/>
            <p:nvPr/>
          </p:nvGrpSpPr>
          <p:grpSpPr>
            <a:xfrm>
              <a:off x="1793062" y="1188248"/>
              <a:ext cx="3540001" cy="4598860"/>
              <a:chOff x="1065212" y="1470385"/>
              <a:chExt cx="3540001" cy="4598860"/>
            </a:xfrm>
          </p:grpSpPr>
          <p:sp>
            <p:nvSpPr>
              <p:cNvPr id="14" name="Flowchart: Manual Operation 14">
                <a:extLst>
                  <a:ext uri="{FF2B5EF4-FFF2-40B4-BE49-F238E27FC236}">
                    <a16:creationId xmlns:a16="http://schemas.microsoft.com/office/drawing/2014/main" id="{C1F80564-BEDF-F943-833C-32705E8A680E}"/>
                  </a:ext>
                </a:extLst>
              </p:cNvPr>
              <p:cNvSpPr/>
              <p:nvPr/>
            </p:nvSpPr>
            <p:spPr>
              <a:xfrm rot="14944063">
                <a:off x="2381974" y="2816763"/>
                <a:ext cx="1485737" cy="117270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439 w 10439"/>
                  <a:gd name="connsiteY0" fmla="*/ 0 h 10000"/>
                  <a:gd name="connsiteX1" fmla="*/ 10439 w 10439"/>
                  <a:gd name="connsiteY1" fmla="*/ 0 h 10000"/>
                  <a:gd name="connsiteX2" fmla="*/ 8439 w 10439"/>
                  <a:gd name="connsiteY2" fmla="*/ 10000 h 10000"/>
                  <a:gd name="connsiteX3" fmla="*/ 2439 w 10439"/>
                  <a:gd name="connsiteY3" fmla="*/ 10000 h 10000"/>
                  <a:gd name="connsiteX4" fmla="*/ 439 w 10439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9538"/>
                  <a:gd name="connsiteX1" fmla="*/ 10000 w 10000"/>
                  <a:gd name="connsiteY1" fmla="*/ 0 h 9538"/>
                  <a:gd name="connsiteX2" fmla="*/ 7222 w 10000"/>
                  <a:gd name="connsiteY2" fmla="*/ 8839 h 9538"/>
                  <a:gd name="connsiteX3" fmla="*/ 2066 w 10000"/>
                  <a:gd name="connsiteY3" fmla="*/ 9538 h 9538"/>
                  <a:gd name="connsiteX4" fmla="*/ 0 w 10000"/>
                  <a:gd name="connsiteY4" fmla="*/ 0 h 9538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9473"/>
                  <a:gd name="connsiteY0" fmla="*/ 898 h 10000"/>
                  <a:gd name="connsiteX1" fmla="*/ 9473 w 9473"/>
                  <a:gd name="connsiteY1" fmla="*/ 0 h 10000"/>
                  <a:gd name="connsiteX2" fmla="*/ 6695 w 9473"/>
                  <a:gd name="connsiteY2" fmla="*/ 9267 h 10000"/>
                  <a:gd name="connsiteX3" fmla="*/ 1539 w 9473"/>
                  <a:gd name="connsiteY3" fmla="*/ 10000 h 10000"/>
                  <a:gd name="connsiteX4" fmla="*/ 0 w 9473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145 w 10000"/>
                  <a:gd name="connsiteY2" fmla="*/ 8841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9123"/>
                  <a:gd name="connsiteX1" fmla="*/ 10000 w 10000"/>
                  <a:gd name="connsiteY1" fmla="*/ 0 h 9123"/>
                  <a:gd name="connsiteX2" fmla="*/ 7145 w 10000"/>
                  <a:gd name="connsiteY2" fmla="*/ 8841 h 9123"/>
                  <a:gd name="connsiteX3" fmla="*/ 1958 w 10000"/>
                  <a:gd name="connsiteY3" fmla="*/ 9123 h 9123"/>
                  <a:gd name="connsiteX4" fmla="*/ 0 w 10000"/>
                  <a:gd name="connsiteY4" fmla="*/ 898 h 9123"/>
                  <a:gd name="connsiteX0" fmla="*/ 0 w 10000"/>
                  <a:gd name="connsiteY0" fmla="*/ 984 h 10000"/>
                  <a:gd name="connsiteX1" fmla="*/ 10000 w 10000"/>
                  <a:gd name="connsiteY1" fmla="*/ 0 h 10000"/>
                  <a:gd name="connsiteX2" fmla="*/ 7145 w 10000"/>
                  <a:gd name="connsiteY2" fmla="*/ 9691 h 10000"/>
                  <a:gd name="connsiteX3" fmla="*/ 1958 w 10000"/>
                  <a:gd name="connsiteY3" fmla="*/ 10000 h 10000"/>
                  <a:gd name="connsiteX4" fmla="*/ 0 w 10000"/>
                  <a:gd name="connsiteY4" fmla="*/ 984 h 10000"/>
                  <a:gd name="connsiteX0" fmla="*/ 0 w 10033"/>
                  <a:gd name="connsiteY0" fmla="*/ 382 h 9398"/>
                  <a:gd name="connsiteX1" fmla="*/ 10033 w 10033"/>
                  <a:gd name="connsiteY1" fmla="*/ 0 h 9398"/>
                  <a:gd name="connsiteX2" fmla="*/ 7145 w 10033"/>
                  <a:gd name="connsiteY2" fmla="*/ 9089 h 9398"/>
                  <a:gd name="connsiteX3" fmla="*/ 1958 w 10033"/>
                  <a:gd name="connsiteY3" fmla="*/ 9398 h 9398"/>
                  <a:gd name="connsiteX4" fmla="*/ 0 w 10033"/>
                  <a:gd name="connsiteY4" fmla="*/ 382 h 9398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2" h="10000">
                    <a:moveTo>
                      <a:pt x="0" y="688"/>
                    </a:moveTo>
                    <a:lnTo>
                      <a:pt x="10292" y="0"/>
                    </a:lnTo>
                    <a:cubicBezTo>
                      <a:pt x="8081" y="3340"/>
                      <a:pt x="4415" y="5437"/>
                      <a:pt x="7413" y="9671"/>
                    </a:cubicBezTo>
                    <a:lnTo>
                      <a:pt x="2244" y="10000"/>
                    </a:lnTo>
                    <a:cubicBezTo>
                      <a:pt x="4865" y="5467"/>
                      <a:pt x="2202" y="3364"/>
                      <a:pt x="0" y="68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9E1C277-625F-BF4E-894B-EA7EB5D6B329}"/>
                  </a:ext>
                </a:extLst>
              </p:cNvPr>
              <p:cNvGrpSpPr/>
              <p:nvPr/>
            </p:nvGrpSpPr>
            <p:grpSpPr>
              <a:xfrm>
                <a:off x="3481213" y="2512824"/>
                <a:ext cx="1124000" cy="1124000"/>
                <a:chOff x="3263275" y="1249681"/>
                <a:chExt cx="1358536" cy="1358536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7A11790E-720F-C846-B47B-7D3607501448}"/>
                    </a:ext>
                  </a:extLst>
                </p:cNvPr>
                <p:cNvGrpSpPr/>
                <p:nvPr/>
              </p:nvGrpSpPr>
              <p:grpSpPr>
                <a:xfrm>
                  <a:off x="3263275" y="1249681"/>
                  <a:ext cx="1358536" cy="1358536"/>
                  <a:chOff x="6103915" y="1221531"/>
                  <a:chExt cx="1358536" cy="1358536"/>
                </a:xfrm>
              </p:grpSpPr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0595C069-4C17-294C-9E28-F31F75B6F975}"/>
                      </a:ext>
                    </a:extLst>
                  </p:cNvPr>
                  <p:cNvSpPr/>
                  <p:nvPr/>
                </p:nvSpPr>
                <p:spPr>
                  <a:xfrm>
                    <a:off x="6103915" y="1221531"/>
                    <a:ext cx="1358536" cy="135853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47" name="Pie 26">
                    <a:extLst>
                      <a:ext uri="{FF2B5EF4-FFF2-40B4-BE49-F238E27FC236}">
                        <a16:creationId xmlns:a16="http://schemas.microsoft.com/office/drawing/2014/main" id="{EB6350C9-8235-734F-BCFD-43AC4793FF38}"/>
                      </a:ext>
                    </a:extLst>
                  </p:cNvPr>
                  <p:cNvSpPr/>
                  <p:nvPr/>
                </p:nvSpPr>
                <p:spPr>
                  <a:xfrm>
                    <a:off x="6105240" y="1222856"/>
                    <a:ext cx="1355885" cy="1355885"/>
                  </a:xfrm>
                  <a:prstGeom prst="pie">
                    <a:avLst>
                      <a:gd name="adj1" fmla="val 11405608"/>
                      <a:gd name="adj2" fmla="val 7343618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D6C383C6-A126-DC4B-959B-E4C400BEC055}"/>
                    </a:ext>
                  </a:extLst>
                </p:cNvPr>
                <p:cNvGrpSpPr/>
                <p:nvPr/>
              </p:nvGrpSpPr>
              <p:grpSpPr>
                <a:xfrm>
                  <a:off x="3411319" y="1397726"/>
                  <a:ext cx="1062448" cy="1062446"/>
                  <a:chOff x="3476634" y="1397726"/>
                  <a:chExt cx="1062448" cy="1062446"/>
                </a:xfrm>
              </p:grpSpPr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E357130-3668-3942-B32D-1181DDBC876B}"/>
                      </a:ext>
                    </a:extLst>
                  </p:cNvPr>
                  <p:cNvSpPr/>
                  <p:nvPr/>
                </p:nvSpPr>
                <p:spPr>
                  <a:xfrm>
                    <a:off x="3476634" y="1397726"/>
                    <a:ext cx="1062448" cy="106244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AD91260B-0F4A-8A40-B6FF-CADD8579F3B1}"/>
                      </a:ext>
                    </a:extLst>
                  </p:cNvPr>
                  <p:cNvSpPr/>
                  <p:nvPr/>
                </p:nvSpPr>
                <p:spPr>
                  <a:xfrm>
                    <a:off x="3602910" y="1524001"/>
                    <a:ext cx="809897" cy="809897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16" name="Flowchart: Manual Operation 14">
                <a:extLst>
                  <a:ext uri="{FF2B5EF4-FFF2-40B4-BE49-F238E27FC236}">
                    <a16:creationId xmlns:a16="http://schemas.microsoft.com/office/drawing/2014/main" id="{B812D70D-350D-6140-AEBD-891987BAA2BA}"/>
                  </a:ext>
                </a:extLst>
              </p:cNvPr>
              <p:cNvSpPr/>
              <p:nvPr/>
            </p:nvSpPr>
            <p:spPr>
              <a:xfrm rot="12844616">
                <a:off x="1849328" y="2241618"/>
                <a:ext cx="1485737" cy="117270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439 w 10439"/>
                  <a:gd name="connsiteY0" fmla="*/ 0 h 10000"/>
                  <a:gd name="connsiteX1" fmla="*/ 10439 w 10439"/>
                  <a:gd name="connsiteY1" fmla="*/ 0 h 10000"/>
                  <a:gd name="connsiteX2" fmla="*/ 8439 w 10439"/>
                  <a:gd name="connsiteY2" fmla="*/ 10000 h 10000"/>
                  <a:gd name="connsiteX3" fmla="*/ 2439 w 10439"/>
                  <a:gd name="connsiteY3" fmla="*/ 10000 h 10000"/>
                  <a:gd name="connsiteX4" fmla="*/ 439 w 10439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9538"/>
                  <a:gd name="connsiteX1" fmla="*/ 10000 w 10000"/>
                  <a:gd name="connsiteY1" fmla="*/ 0 h 9538"/>
                  <a:gd name="connsiteX2" fmla="*/ 7222 w 10000"/>
                  <a:gd name="connsiteY2" fmla="*/ 8839 h 9538"/>
                  <a:gd name="connsiteX3" fmla="*/ 2066 w 10000"/>
                  <a:gd name="connsiteY3" fmla="*/ 9538 h 9538"/>
                  <a:gd name="connsiteX4" fmla="*/ 0 w 10000"/>
                  <a:gd name="connsiteY4" fmla="*/ 0 h 9538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9473"/>
                  <a:gd name="connsiteY0" fmla="*/ 898 h 10000"/>
                  <a:gd name="connsiteX1" fmla="*/ 9473 w 9473"/>
                  <a:gd name="connsiteY1" fmla="*/ 0 h 10000"/>
                  <a:gd name="connsiteX2" fmla="*/ 6695 w 9473"/>
                  <a:gd name="connsiteY2" fmla="*/ 9267 h 10000"/>
                  <a:gd name="connsiteX3" fmla="*/ 1539 w 9473"/>
                  <a:gd name="connsiteY3" fmla="*/ 10000 h 10000"/>
                  <a:gd name="connsiteX4" fmla="*/ 0 w 9473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145 w 10000"/>
                  <a:gd name="connsiteY2" fmla="*/ 8841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9123"/>
                  <a:gd name="connsiteX1" fmla="*/ 10000 w 10000"/>
                  <a:gd name="connsiteY1" fmla="*/ 0 h 9123"/>
                  <a:gd name="connsiteX2" fmla="*/ 7145 w 10000"/>
                  <a:gd name="connsiteY2" fmla="*/ 8841 h 9123"/>
                  <a:gd name="connsiteX3" fmla="*/ 1958 w 10000"/>
                  <a:gd name="connsiteY3" fmla="*/ 9123 h 9123"/>
                  <a:gd name="connsiteX4" fmla="*/ 0 w 10000"/>
                  <a:gd name="connsiteY4" fmla="*/ 898 h 9123"/>
                  <a:gd name="connsiteX0" fmla="*/ 0 w 10000"/>
                  <a:gd name="connsiteY0" fmla="*/ 984 h 10000"/>
                  <a:gd name="connsiteX1" fmla="*/ 10000 w 10000"/>
                  <a:gd name="connsiteY1" fmla="*/ 0 h 10000"/>
                  <a:gd name="connsiteX2" fmla="*/ 7145 w 10000"/>
                  <a:gd name="connsiteY2" fmla="*/ 9691 h 10000"/>
                  <a:gd name="connsiteX3" fmla="*/ 1958 w 10000"/>
                  <a:gd name="connsiteY3" fmla="*/ 10000 h 10000"/>
                  <a:gd name="connsiteX4" fmla="*/ 0 w 10000"/>
                  <a:gd name="connsiteY4" fmla="*/ 984 h 10000"/>
                  <a:gd name="connsiteX0" fmla="*/ 0 w 10033"/>
                  <a:gd name="connsiteY0" fmla="*/ 382 h 9398"/>
                  <a:gd name="connsiteX1" fmla="*/ 10033 w 10033"/>
                  <a:gd name="connsiteY1" fmla="*/ 0 h 9398"/>
                  <a:gd name="connsiteX2" fmla="*/ 7145 w 10033"/>
                  <a:gd name="connsiteY2" fmla="*/ 9089 h 9398"/>
                  <a:gd name="connsiteX3" fmla="*/ 1958 w 10033"/>
                  <a:gd name="connsiteY3" fmla="*/ 9398 h 9398"/>
                  <a:gd name="connsiteX4" fmla="*/ 0 w 10033"/>
                  <a:gd name="connsiteY4" fmla="*/ 382 h 9398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2" h="10000">
                    <a:moveTo>
                      <a:pt x="0" y="688"/>
                    </a:moveTo>
                    <a:lnTo>
                      <a:pt x="10292" y="0"/>
                    </a:lnTo>
                    <a:cubicBezTo>
                      <a:pt x="8081" y="3340"/>
                      <a:pt x="4415" y="5437"/>
                      <a:pt x="7413" y="9671"/>
                    </a:cubicBezTo>
                    <a:lnTo>
                      <a:pt x="2244" y="10000"/>
                    </a:lnTo>
                    <a:cubicBezTo>
                      <a:pt x="4865" y="5467"/>
                      <a:pt x="2202" y="3364"/>
                      <a:pt x="0" y="68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D3DF299-A6AF-C041-B04A-5688F1CB8709}"/>
                  </a:ext>
                </a:extLst>
              </p:cNvPr>
              <p:cNvGrpSpPr/>
              <p:nvPr/>
            </p:nvGrpSpPr>
            <p:grpSpPr>
              <a:xfrm>
                <a:off x="2594309" y="1470385"/>
                <a:ext cx="1124000" cy="1124000"/>
                <a:chOff x="3263277" y="1249681"/>
                <a:chExt cx="1358537" cy="1358537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56742B25-C29F-4243-BDF6-85123931F757}"/>
                    </a:ext>
                  </a:extLst>
                </p:cNvPr>
                <p:cNvGrpSpPr/>
                <p:nvPr/>
              </p:nvGrpSpPr>
              <p:grpSpPr>
                <a:xfrm>
                  <a:off x="3263277" y="1249681"/>
                  <a:ext cx="1358537" cy="1358537"/>
                  <a:chOff x="6103917" y="1221531"/>
                  <a:chExt cx="1358537" cy="1358537"/>
                </a:xfrm>
              </p:grpSpPr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A489C293-BC3B-9945-AB2E-F5A4E0344BCF}"/>
                      </a:ext>
                    </a:extLst>
                  </p:cNvPr>
                  <p:cNvSpPr/>
                  <p:nvPr/>
                </p:nvSpPr>
                <p:spPr>
                  <a:xfrm>
                    <a:off x="6103917" y="1221531"/>
                    <a:ext cx="1358537" cy="1358537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41" name="Pie 11">
                    <a:extLst>
                      <a:ext uri="{FF2B5EF4-FFF2-40B4-BE49-F238E27FC236}">
                        <a16:creationId xmlns:a16="http://schemas.microsoft.com/office/drawing/2014/main" id="{081879DC-F979-7940-930F-62CFCD252D03}"/>
                      </a:ext>
                    </a:extLst>
                  </p:cNvPr>
                  <p:cNvSpPr/>
                  <p:nvPr/>
                </p:nvSpPr>
                <p:spPr>
                  <a:xfrm>
                    <a:off x="6105240" y="1222856"/>
                    <a:ext cx="1355886" cy="1355886"/>
                  </a:xfrm>
                  <a:prstGeom prst="pie">
                    <a:avLst>
                      <a:gd name="adj1" fmla="val 9295070"/>
                      <a:gd name="adj2" fmla="val 5177619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517E088-572B-9548-8AC1-E83686473EA7}"/>
                    </a:ext>
                  </a:extLst>
                </p:cNvPr>
                <p:cNvGrpSpPr/>
                <p:nvPr/>
              </p:nvGrpSpPr>
              <p:grpSpPr>
                <a:xfrm>
                  <a:off x="3411319" y="1397726"/>
                  <a:ext cx="1062448" cy="1062446"/>
                  <a:chOff x="3476634" y="1397726"/>
                  <a:chExt cx="1062448" cy="1062446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02288AED-521A-8F49-9C96-B5D9DBE27672}"/>
                      </a:ext>
                    </a:extLst>
                  </p:cNvPr>
                  <p:cNvSpPr/>
                  <p:nvPr/>
                </p:nvSpPr>
                <p:spPr>
                  <a:xfrm>
                    <a:off x="3476634" y="1397726"/>
                    <a:ext cx="1062448" cy="106244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C04EF2B2-47BA-0C4A-9367-B9584C553CDC}"/>
                      </a:ext>
                    </a:extLst>
                  </p:cNvPr>
                  <p:cNvSpPr/>
                  <p:nvPr/>
                </p:nvSpPr>
                <p:spPr>
                  <a:xfrm>
                    <a:off x="3602910" y="1524001"/>
                    <a:ext cx="809897" cy="809897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18" name="Flowchart: Manual Operation 14">
                <a:extLst>
                  <a:ext uri="{FF2B5EF4-FFF2-40B4-BE49-F238E27FC236}">
                    <a16:creationId xmlns:a16="http://schemas.microsoft.com/office/drawing/2014/main" id="{BE61720B-A8E0-0640-9B6A-0CF510B52457}"/>
                  </a:ext>
                </a:extLst>
              </p:cNvPr>
              <p:cNvSpPr/>
              <p:nvPr/>
            </p:nvSpPr>
            <p:spPr>
              <a:xfrm rot="17606420" flipH="1">
                <a:off x="2393421" y="3500961"/>
                <a:ext cx="1485737" cy="117270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439 w 10439"/>
                  <a:gd name="connsiteY0" fmla="*/ 0 h 10000"/>
                  <a:gd name="connsiteX1" fmla="*/ 10439 w 10439"/>
                  <a:gd name="connsiteY1" fmla="*/ 0 h 10000"/>
                  <a:gd name="connsiteX2" fmla="*/ 8439 w 10439"/>
                  <a:gd name="connsiteY2" fmla="*/ 10000 h 10000"/>
                  <a:gd name="connsiteX3" fmla="*/ 2439 w 10439"/>
                  <a:gd name="connsiteY3" fmla="*/ 10000 h 10000"/>
                  <a:gd name="connsiteX4" fmla="*/ 439 w 10439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9538"/>
                  <a:gd name="connsiteX1" fmla="*/ 10000 w 10000"/>
                  <a:gd name="connsiteY1" fmla="*/ 0 h 9538"/>
                  <a:gd name="connsiteX2" fmla="*/ 7222 w 10000"/>
                  <a:gd name="connsiteY2" fmla="*/ 8839 h 9538"/>
                  <a:gd name="connsiteX3" fmla="*/ 2066 w 10000"/>
                  <a:gd name="connsiteY3" fmla="*/ 9538 h 9538"/>
                  <a:gd name="connsiteX4" fmla="*/ 0 w 10000"/>
                  <a:gd name="connsiteY4" fmla="*/ 0 h 9538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9473"/>
                  <a:gd name="connsiteY0" fmla="*/ 898 h 10000"/>
                  <a:gd name="connsiteX1" fmla="*/ 9473 w 9473"/>
                  <a:gd name="connsiteY1" fmla="*/ 0 h 10000"/>
                  <a:gd name="connsiteX2" fmla="*/ 6695 w 9473"/>
                  <a:gd name="connsiteY2" fmla="*/ 9267 h 10000"/>
                  <a:gd name="connsiteX3" fmla="*/ 1539 w 9473"/>
                  <a:gd name="connsiteY3" fmla="*/ 10000 h 10000"/>
                  <a:gd name="connsiteX4" fmla="*/ 0 w 9473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145 w 10000"/>
                  <a:gd name="connsiteY2" fmla="*/ 8841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9123"/>
                  <a:gd name="connsiteX1" fmla="*/ 10000 w 10000"/>
                  <a:gd name="connsiteY1" fmla="*/ 0 h 9123"/>
                  <a:gd name="connsiteX2" fmla="*/ 7145 w 10000"/>
                  <a:gd name="connsiteY2" fmla="*/ 8841 h 9123"/>
                  <a:gd name="connsiteX3" fmla="*/ 1958 w 10000"/>
                  <a:gd name="connsiteY3" fmla="*/ 9123 h 9123"/>
                  <a:gd name="connsiteX4" fmla="*/ 0 w 10000"/>
                  <a:gd name="connsiteY4" fmla="*/ 898 h 9123"/>
                  <a:gd name="connsiteX0" fmla="*/ 0 w 10000"/>
                  <a:gd name="connsiteY0" fmla="*/ 984 h 10000"/>
                  <a:gd name="connsiteX1" fmla="*/ 10000 w 10000"/>
                  <a:gd name="connsiteY1" fmla="*/ 0 h 10000"/>
                  <a:gd name="connsiteX2" fmla="*/ 7145 w 10000"/>
                  <a:gd name="connsiteY2" fmla="*/ 9691 h 10000"/>
                  <a:gd name="connsiteX3" fmla="*/ 1958 w 10000"/>
                  <a:gd name="connsiteY3" fmla="*/ 10000 h 10000"/>
                  <a:gd name="connsiteX4" fmla="*/ 0 w 10000"/>
                  <a:gd name="connsiteY4" fmla="*/ 984 h 10000"/>
                  <a:gd name="connsiteX0" fmla="*/ 0 w 10033"/>
                  <a:gd name="connsiteY0" fmla="*/ 382 h 9398"/>
                  <a:gd name="connsiteX1" fmla="*/ 10033 w 10033"/>
                  <a:gd name="connsiteY1" fmla="*/ 0 h 9398"/>
                  <a:gd name="connsiteX2" fmla="*/ 7145 w 10033"/>
                  <a:gd name="connsiteY2" fmla="*/ 9089 h 9398"/>
                  <a:gd name="connsiteX3" fmla="*/ 1958 w 10033"/>
                  <a:gd name="connsiteY3" fmla="*/ 9398 h 9398"/>
                  <a:gd name="connsiteX4" fmla="*/ 0 w 10033"/>
                  <a:gd name="connsiteY4" fmla="*/ 382 h 9398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2" h="10000">
                    <a:moveTo>
                      <a:pt x="0" y="688"/>
                    </a:moveTo>
                    <a:lnTo>
                      <a:pt x="10292" y="0"/>
                    </a:lnTo>
                    <a:cubicBezTo>
                      <a:pt x="8081" y="3340"/>
                      <a:pt x="4415" y="5437"/>
                      <a:pt x="7413" y="9671"/>
                    </a:cubicBezTo>
                    <a:lnTo>
                      <a:pt x="2244" y="10000"/>
                    </a:lnTo>
                    <a:cubicBezTo>
                      <a:pt x="4865" y="5467"/>
                      <a:pt x="2202" y="3364"/>
                      <a:pt x="0" y="68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0D834A8-3148-8B4D-ADB8-583972702CC7}"/>
                  </a:ext>
                </a:extLst>
              </p:cNvPr>
              <p:cNvGrpSpPr/>
              <p:nvPr/>
            </p:nvGrpSpPr>
            <p:grpSpPr>
              <a:xfrm rot="5400000" flipH="1">
                <a:off x="3477414" y="3893479"/>
                <a:ext cx="1124000" cy="1124000"/>
                <a:chOff x="3263275" y="1249681"/>
                <a:chExt cx="1358536" cy="1358536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BD4347BF-D1A3-0E41-B2F8-0D395C1645F0}"/>
                    </a:ext>
                  </a:extLst>
                </p:cNvPr>
                <p:cNvGrpSpPr/>
                <p:nvPr/>
              </p:nvGrpSpPr>
              <p:grpSpPr>
                <a:xfrm>
                  <a:off x="3263275" y="1249681"/>
                  <a:ext cx="1358536" cy="1358536"/>
                  <a:chOff x="6103915" y="1221531"/>
                  <a:chExt cx="1358536" cy="1358536"/>
                </a:xfrm>
              </p:grpSpPr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F7FA9CC0-C348-D54D-8C0C-8C040E64DE36}"/>
                      </a:ext>
                    </a:extLst>
                  </p:cNvPr>
                  <p:cNvSpPr/>
                  <p:nvPr/>
                </p:nvSpPr>
                <p:spPr>
                  <a:xfrm>
                    <a:off x="6103915" y="1221531"/>
                    <a:ext cx="1358536" cy="135853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35" name="Pie 34">
                    <a:extLst>
                      <a:ext uri="{FF2B5EF4-FFF2-40B4-BE49-F238E27FC236}">
                        <a16:creationId xmlns:a16="http://schemas.microsoft.com/office/drawing/2014/main" id="{9C38E736-A0A7-094C-A1B7-B57A0705EE54}"/>
                      </a:ext>
                    </a:extLst>
                  </p:cNvPr>
                  <p:cNvSpPr/>
                  <p:nvPr/>
                </p:nvSpPr>
                <p:spPr>
                  <a:xfrm>
                    <a:off x="6105241" y="1222857"/>
                    <a:ext cx="1355885" cy="1355885"/>
                  </a:xfrm>
                  <a:prstGeom prst="pie">
                    <a:avLst>
                      <a:gd name="adj1" fmla="val 5921601"/>
                      <a:gd name="adj2" fmla="val 1743188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18984A9-C21C-E942-8340-D885CD14C3EB}"/>
                    </a:ext>
                  </a:extLst>
                </p:cNvPr>
                <p:cNvGrpSpPr/>
                <p:nvPr/>
              </p:nvGrpSpPr>
              <p:grpSpPr>
                <a:xfrm>
                  <a:off x="3411319" y="1397726"/>
                  <a:ext cx="1062448" cy="1062446"/>
                  <a:chOff x="3476634" y="1397726"/>
                  <a:chExt cx="1062448" cy="1062446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912FABA7-8575-FB46-9948-B73F948DF822}"/>
                      </a:ext>
                    </a:extLst>
                  </p:cNvPr>
                  <p:cNvSpPr/>
                  <p:nvPr/>
                </p:nvSpPr>
                <p:spPr>
                  <a:xfrm>
                    <a:off x="3476634" y="1397726"/>
                    <a:ext cx="1062448" cy="106244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C1CEF002-806D-B349-A632-2E4C0A547FBE}"/>
                      </a:ext>
                    </a:extLst>
                  </p:cNvPr>
                  <p:cNvSpPr/>
                  <p:nvPr/>
                </p:nvSpPr>
                <p:spPr>
                  <a:xfrm>
                    <a:off x="3602910" y="1524001"/>
                    <a:ext cx="809897" cy="809897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0" name="Flowchart: Manual Operation 14">
                <a:extLst>
                  <a:ext uri="{FF2B5EF4-FFF2-40B4-BE49-F238E27FC236}">
                    <a16:creationId xmlns:a16="http://schemas.microsoft.com/office/drawing/2014/main" id="{9997B889-542A-824E-BB63-75E4A16F0445}"/>
                  </a:ext>
                </a:extLst>
              </p:cNvPr>
              <p:cNvSpPr/>
              <p:nvPr/>
            </p:nvSpPr>
            <p:spPr>
              <a:xfrm rot="19555384" flipH="1">
                <a:off x="1867823" y="4125307"/>
                <a:ext cx="1485737" cy="117270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439 w 10439"/>
                  <a:gd name="connsiteY0" fmla="*/ 0 h 10000"/>
                  <a:gd name="connsiteX1" fmla="*/ 10439 w 10439"/>
                  <a:gd name="connsiteY1" fmla="*/ 0 h 10000"/>
                  <a:gd name="connsiteX2" fmla="*/ 8439 w 10439"/>
                  <a:gd name="connsiteY2" fmla="*/ 10000 h 10000"/>
                  <a:gd name="connsiteX3" fmla="*/ 2439 w 10439"/>
                  <a:gd name="connsiteY3" fmla="*/ 10000 h 10000"/>
                  <a:gd name="connsiteX4" fmla="*/ 439 w 10439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9538"/>
                  <a:gd name="connsiteX1" fmla="*/ 10000 w 10000"/>
                  <a:gd name="connsiteY1" fmla="*/ 0 h 9538"/>
                  <a:gd name="connsiteX2" fmla="*/ 7222 w 10000"/>
                  <a:gd name="connsiteY2" fmla="*/ 8839 h 9538"/>
                  <a:gd name="connsiteX3" fmla="*/ 2066 w 10000"/>
                  <a:gd name="connsiteY3" fmla="*/ 9538 h 9538"/>
                  <a:gd name="connsiteX4" fmla="*/ 0 w 10000"/>
                  <a:gd name="connsiteY4" fmla="*/ 0 h 9538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9473"/>
                  <a:gd name="connsiteY0" fmla="*/ 898 h 10000"/>
                  <a:gd name="connsiteX1" fmla="*/ 9473 w 9473"/>
                  <a:gd name="connsiteY1" fmla="*/ 0 h 10000"/>
                  <a:gd name="connsiteX2" fmla="*/ 6695 w 9473"/>
                  <a:gd name="connsiteY2" fmla="*/ 9267 h 10000"/>
                  <a:gd name="connsiteX3" fmla="*/ 1539 w 9473"/>
                  <a:gd name="connsiteY3" fmla="*/ 10000 h 10000"/>
                  <a:gd name="connsiteX4" fmla="*/ 0 w 9473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145 w 10000"/>
                  <a:gd name="connsiteY2" fmla="*/ 8841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9123"/>
                  <a:gd name="connsiteX1" fmla="*/ 10000 w 10000"/>
                  <a:gd name="connsiteY1" fmla="*/ 0 h 9123"/>
                  <a:gd name="connsiteX2" fmla="*/ 7145 w 10000"/>
                  <a:gd name="connsiteY2" fmla="*/ 8841 h 9123"/>
                  <a:gd name="connsiteX3" fmla="*/ 1958 w 10000"/>
                  <a:gd name="connsiteY3" fmla="*/ 9123 h 9123"/>
                  <a:gd name="connsiteX4" fmla="*/ 0 w 10000"/>
                  <a:gd name="connsiteY4" fmla="*/ 898 h 9123"/>
                  <a:gd name="connsiteX0" fmla="*/ 0 w 10000"/>
                  <a:gd name="connsiteY0" fmla="*/ 984 h 10000"/>
                  <a:gd name="connsiteX1" fmla="*/ 10000 w 10000"/>
                  <a:gd name="connsiteY1" fmla="*/ 0 h 10000"/>
                  <a:gd name="connsiteX2" fmla="*/ 7145 w 10000"/>
                  <a:gd name="connsiteY2" fmla="*/ 9691 h 10000"/>
                  <a:gd name="connsiteX3" fmla="*/ 1958 w 10000"/>
                  <a:gd name="connsiteY3" fmla="*/ 10000 h 10000"/>
                  <a:gd name="connsiteX4" fmla="*/ 0 w 10000"/>
                  <a:gd name="connsiteY4" fmla="*/ 984 h 10000"/>
                  <a:gd name="connsiteX0" fmla="*/ 0 w 10033"/>
                  <a:gd name="connsiteY0" fmla="*/ 382 h 9398"/>
                  <a:gd name="connsiteX1" fmla="*/ 10033 w 10033"/>
                  <a:gd name="connsiteY1" fmla="*/ 0 h 9398"/>
                  <a:gd name="connsiteX2" fmla="*/ 7145 w 10033"/>
                  <a:gd name="connsiteY2" fmla="*/ 9089 h 9398"/>
                  <a:gd name="connsiteX3" fmla="*/ 1958 w 10033"/>
                  <a:gd name="connsiteY3" fmla="*/ 9398 h 9398"/>
                  <a:gd name="connsiteX4" fmla="*/ 0 w 10033"/>
                  <a:gd name="connsiteY4" fmla="*/ 382 h 9398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2" h="10000">
                    <a:moveTo>
                      <a:pt x="0" y="688"/>
                    </a:moveTo>
                    <a:lnTo>
                      <a:pt x="10292" y="0"/>
                    </a:lnTo>
                    <a:cubicBezTo>
                      <a:pt x="8081" y="3340"/>
                      <a:pt x="4415" y="5437"/>
                      <a:pt x="7413" y="9671"/>
                    </a:cubicBezTo>
                    <a:lnTo>
                      <a:pt x="2244" y="10000"/>
                    </a:lnTo>
                    <a:cubicBezTo>
                      <a:pt x="4865" y="5467"/>
                      <a:pt x="2202" y="3364"/>
                      <a:pt x="0" y="68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D3F2AEB-1089-7446-8FF4-3F7552AA82DC}"/>
                  </a:ext>
                </a:extLst>
              </p:cNvPr>
              <p:cNvGrpSpPr/>
              <p:nvPr/>
            </p:nvGrpSpPr>
            <p:grpSpPr>
              <a:xfrm rot="5400000" flipH="1">
                <a:off x="2612803" y="4945245"/>
                <a:ext cx="1124000" cy="1124000"/>
                <a:chOff x="3263275" y="1249681"/>
                <a:chExt cx="1358536" cy="1358536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49BBCEE-8EED-044D-A7D3-36AE9C153EFD}"/>
                    </a:ext>
                  </a:extLst>
                </p:cNvPr>
                <p:cNvGrpSpPr/>
                <p:nvPr/>
              </p:nvGrpSpPr>
              <p:grpSpPr>
                <a:xfrm>
                  <a:off x="3263275" y="1249681"/>
                  <a:ext cx="1358536" cy="1358536"/>
                  <a:chOff x="6103915" y="1221531"/>
                  <a:chExt cx="1358536" cy="1358536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ECF1A526-D2FE-AE48-9F37-48C89CF5A2E4}"/>
                      </a:ext>
                    </a:extLst>
                  </p:cNvPr>
                  <p:cNvSpPr/>
                  <p:nvPr/>
                </p:nvSpPr>
                <p:spPr>
                  <a:xfrm>
                    <a:off x="6103915" y="1221531"/>
                    <a:ext cx="1358536" cy="135853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29" name="Pie 38">
                    <a:extLst>
                      <a:ext uri="{FF2B5EF4-FFF2-40B4-BE49-F238E27FC236}">
                        <a16:creationId xmlns:a16="http://schemas.microsoft.com/office/drawing/2014/main" id="{3145B85E-0E6B-4848-87C7-5195AD2B2DDD}"/>
                      </a:ext>
                    </a:extLst>
                  </p:cNvPr>
                  <p:cNvSpPr/>
                  <p:nvPr/>
                </p:nvSpPr>
                <p:spPr>
                  <a:xfrm>
                    <a:off x="6105241" y="1222857"/>
                    <a:ext cx="1355885" cy="1355885"/>
                  </a:xfrm>
                  <a:prstGeom prst="pie">
                    <a:avLst>
                      <a:gd name="adj1" fmla="val 4452401"/>
                      <a:gd name="adj2" fmla="val 31297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B5CDAB8-88ED-8B45-8EE6-64079281C511}"/>
                    </a:ext>
                  </a:extLst>
                </p:cNvPr>
                <p:cNvGrpSpPr/>
                <p:nvPr/>
              </p:nvGrpSpPr>
              <p:grpSpPr>
                <a:xfrm>
                  <a:off x="3411319" y="1397726"/>
                  <a:ext cx="1062448" cy="1062446"/>
                  <a:chOff x="3476634" y="1397726"/>
                  <a:chExt cx="1062448" cy="1062446"/>
                </a:xfrm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55F5A979-77AF-A443-8216-059ABD8D594B}"/>
                      </a:ext>
                    </a:extLst>
                  </p:cNvPr>
                  <p:cNvSpPr/>
                  <p:nvPr/>
                </p:nvSpPr>
                <p:spPr>
                  <a:xfrm>
                    <a:off x="3476634" y="1397726"/>
                    <a:ext cx="1062448" cy="106244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6A6DB877-3E45-F241-B888-3E69354885EE}"/>
                      </a:ext>
                    </a:extLst>
                  </p:cNvPr>
                  <p:cNvSpPr/>
                  <p:nvPr/>
                </p:nvSpPr>
                <p:spPr>
                  <a:xfrm>
                    <a:off x="3602910" y="1524001"/>
                    <a:ext cx="809897" cy="809897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06FDBCC-E377-B844-A10D-CA85B2A5FC1A}"/>
                  </a:ext>
                </a:extLst>
              </p:cNvPr>
              <p:cNvSpPr/>
              <p:nvPr/>
            </p:nvSpPr>
            <p:spPr>
              <a:xfrm>
                <a:off x="1065212" y="2823476"/>
                <a:ext cx="1899509" cy="189950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7E44ED6-57B9-2542-9B17-F3EE5BDD4D9F}"/>
                  </a:ext>
                </a:extLst>
              </p:cNvPr>
              <p:cNvSpPr/>
              <p:nvPr/>
            </p:nvSpPr>
            <p:spPr>
              <a:xfrm>
                <a:off x="1240131" y="2999907"/>
                <a:ext cx="1546646" cy="1546646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pic>
          <p:nvPicPr>
            <p:cNvPr id="8" name="Google Shape;227;p33">
              <a:extLst>
                <a:ext uri="{FF2B5EF4-FFF2-40B4-BE49-F238E27FC236}">
                  <a16:creationId xmlns:a16="http://schemas.microsoft.com/office/drawing/2014/main" id="{A63ACB9F-5D88-CB45-9142-B1EA3FD5F21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56692" y="2920762"/>
              <a:ext cx="1199969" cy="490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899C4E-0FDF-8345-B153-FAAABB857202}"/>
                </a:ext>
              </a:extLst>
            </p:cNvPr>
            <p:cNvSpPr txBox="1"/>
            <p:nvPr/>
          </p:nvSpPr>
          <p:spPr>
            <a:xfrm>
              <a:off x="1996580" y="3403842"/>
              <a:ext cx="162468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>
                  <a:solidFill>
                    <a:srgbClr val="FFFFFF"/>
                  </a:solidFill>
                  <a:effectLst/>
                  <a:latin typeface="+mj-lt"/>
                </a:rPr>
                <a:t>Machine Learning lifecycle</a:t>
              </a:r>
              <a:endParaRPr lang="en-GB" dirty="0">
                <a:latin typeface="+mj-lt"/>
              </a:endParaRPr>
            </a:p>
          </p:txBody>
        </p:sp>
        <p:sp>
          <p:nvSpPr>
            <p:cNvPr id="10" name="Beaker_F196" title="Icon of a scientific flask with liquid in it">
              <a:extLst>
                <a:ext uri="{FF2B5EF4-FFF2-40B4-BE49-F238E27FC236}">
                  <a16:creationId xmlns:a16="http://schemas.microsoft.com/office/drawing/2014/main" id="{67B6D90D-443B-1B47-A95F-46F8ABE2AC1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62419" y="2549426"/>
              <a:ext cx="387915" cy="448212"/>
            </a:xfrm>
            <a:custGeom>
              <a:avLst/>
              <a:gdLst>
                <a:gd name="T0" fmla="*/ 2433 w 3250"/>
                <a:gd name="T1" fmla="*/ 2127 h 3754"/>
                <a:gd name="T2" fmla="*/ 1894 w 3250"/>
                <a:gd name="T3" fmla="*/ 2002 h 3754"/>
                <a:gd name="T4" fmla="*/ 1355 w 3250"/>
                <a:gd name="T5" fmla="*/ 2252 h 3754"/>
                <a:gd name="T6" fmla="*/ 817 w 3250"/>
                <a:gd name="T7" fmla="*/ 2127 h 3754"/>
                <a:gd name="T8" fmla="*/ 874 w 3250"/>
                <a:gd name="T9" fmla="*/ 0 h 3754"/>
                <a:gd name="T10" fmla="*/ 1249 w 3250"/>
                <a:gd name="T11" fmla="*/ 0 h 3754"/>
                <a:gd name="T12" fmla="*/ 1249 w 3250"/>
                <a:gd name="T13" fmla="*/ 1306 h 3754"/>
                <a:gd name="T14" fmla="*/ 1213 w 3250"/>
                <a:gd name="T15" fmla="*/ 1437 h 3754"/>
                <a:gd name="T16" fmla="*/ 100 w 3250"/>
                <a:gd name="T17" fmla="*/ 3375 h 3754"/>
                <a:gd name="T18" fmla="*/ 315 w 3250"/>
                <a:gd name="T19" fmla="*/ 3754 h 3754"/>
                <a:gd name="T20" fmla="*/ 2936 w 3250"/>
                <a:gd name="T21" fmla="*/ 3754 h 3754"/>
                <a:gd name="T22" fmla="*/ 3150 w 3250"/>
                <a:gd name="T23" fmla="*/ 3376 h 3754"/>
                <a:gd name="T24" fmla="*/ 2037 w 3250"/>
                <a:gd name="T25" fmla="*/ 1437 h 3754"/>
                <a:gd name="T26" fmla="*/ 2000 w 3250"/>
                <a:gd name="T27" fmla="*/ 1306 h 3754"/>
                <a:gd name="T28" fmla="*/ 2000 w 3250"/>
                <a:gd name="T29" fmla="*/ 0 h 3754"/>
                <a:gd name="T30" fmla="*/ 2376 w 3250"/>
                <a:gd name="T31" fmla="*/ 0 h 3754"/>
                <a:gd name="T32" fmla="*/ 874 w 3250"/>
                <a:gd name="T33" fmla="*/ 3254 h 3754"/>
                <a:gd name="T34" fmla="*/ 1124 w 3250"/>
                <a:gd name="T35" fmla="*/ 3254 h 3754"/>
                <a:gd name="T36" fmla="*/ 1375 w 3250"/>
                <a:gd name="T37" fmla="*/ 2905 h 3754"/>
                <a:gd name="T38" fmla="*/ 1625 w 3250"/>
                <a:gd name="T39" fmla="*/ 2905 h 3754"/>
                <a:gd name="T40" fmla="*/ 874 w 3250"/>
                <a:gd name="T41" fmla="*/ 2601 h 3754"/>
                <a:gd name="T42" fmla="*/ 1124 w 3250"/>
                <a:gd name="T43" fmla="*/ 2601 h 3754"/>
                <a:gd name="T44" fmla="*/ 1875 w 3250"/>
                <a:gd name="T45" fmla="*/ 2655 h 3754"/>
                <a:gd name="T46" fmla="*/ 2125 w 3250"/>
                <a:gd name="T47" fmla="*/ 2655 h 3754"/>
                <a:gd name="T48" fmla="*/ 2376 w 3250"/>
                <a:gd name="T49" fmla="*/ 3254 h 3754"/>
                <a:gd name="T50" fmla="*/ 2626 w 3250"/>
                <a:gd name="T51" fmla="*/ 3254 h 3754"/>
                <a:gd name="T52" fmla="*/ 1625 w 3250"/>
                <a:gd name="T53" fmla="*/ 3375 h 3754"/>
                <a:gd name="T54" fmla="*/ 1875 w 3250"/>
                <a:gd name="T55" fmla="*/ 3375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50" h="3754">
                  <a:moveTo>
                    <a:pt x="2433" y="2127"/>
                  </a:moveTo>
                  <a:cubicBezTo>
                    <a:pt x="2433" y="2127"/>
                    <a:pt x="2164" y="2002"/>
                    <a:pt x="1894" y="2002"/>
                  </a:cubicBezTo>
                  <a:cubicBezTo>
                    <a:pt x="1625" y="2002"/>
                    <a:pt x="1625" y="2252"/>
                    <a:pt x="1355" y="2252"/>
                  </a:cubicBezTo>
                  <a:cubicBezTo>
                    <a:pt x="1086" y="2252"/>
                    <a:pt x="817" y="2127"/>
                    <a:pt x="817" y="2127"/>
                  </a:cubicBezTo>
                  <a:moveTo>
                    <a:pt x="874" y="0"/>
                  </a:moveTo>
                  <a:cubicBezTo>
                    <a:pt x="1249" y="0"/>
                    <a:pt x="1249" y="0"/>
                    <a:pt x="1249" y="0"/>
                  </a:cubicBezTo>
                  <a:cubicBezTo>
                    <a:pt x="1249" y="1306"/>
                    <a:pt x="1249" y="1306"/>
                    <a:pt x="1249" y="1306"/>
                  </a:cubicBezTo>
                  <a:cubicBezTo>
                    <a:pt x="1249" y="1352"/>
                    <a:pt x="1237" y="1397"/>
                    <a:pt x="1213" y="1437"/>
                  </a:cubicBezTo>
                  <a:cubicBezTo>
                    <a:pt x="100" y="3375"/>
                    <a:pt x="100" y="3375"/>
                    <a:pt x="100" y="3375"/>
                  </a:cubicBezTo>
                  <a:cubicBezTo>
                    <a:pt x="0" y="3542"/>
                    <a:pt x="120" y="3754"/>
                    <a:pt x="315" y="3754"/>
                  </a:cubicBezTo>
                  <a:cubicBezTo>
                    <a:pt x="2936" y="3754"/>
                    <a:pt x="2936" y="3754"/>
                    <a:pt x="2936" y="3754"/>
                  </a:cubicBezTo>
                  <a:cubicBezTo>
                    <a:pt x="3130" y="3754"/>
                    <a:pt x="3250" y="3543"/>
                    <a:pt x="3150" y="3376"/>
                  </a:cubicBezTo>
                  <a:cubicBezTo>
                    <a:pt x="2037" y="1437"/>
                    <a:pt x="2037" y="1437"/>
                    <a:pt x="2037" y="1437"/>
                  </a:cubicBezTo>
                  <a:cubicBezTo>
                    <a:pt x="2013" y="1397"/>
                    <a:pt x="2000" y="1352"/>
                    <a:pt x="2000" y="1306"/>
                  </a:cubicBezTo>
                  <a:cubicBezTo>
                    <a:pt x="2000" y="0"/>
                    <a:pt x="2000" y="0"/>
                    <a:pt x="2000" y="0"/>
                  </a:cubicBezTo>
                  <a:cubicBezTo>
                    <a:pt x="2376" y="0"/>
                    <a:pt x="2376" y="0"/>
                    <a:pt x="2376" y="0"/>
                  </a:cubicBezTo>
                  <a:moveTo>
                    <a:pt x="874" y="3254"/>
                  </a:moveTo>
                  <a:cubicBezTo>
                    <a:pt x="1124" y="3254"/>
                    <a:pt x="1124" y="3254"/>
                    <a:pt x="1124" y="3254"/>
                  </a:cubicBezTo>
                  <a:moveTo>
                    <a:pt x="1375" y="2905"/>
                  </a:moveTo>
                  <a:cubicBezTo>
                    <a:pt x="1625" y="2905"/>
                    <a:pt x="1625" y="2905"/>
                    <a:pt x="1625" y="2905"/>
                  </a:cubicBezTo>
                  <a:moveTo>
                    <a:pt x="874" y="2601"/>
                  </a:moveTo>
                  <a:cubicBezTo>
                    <a:pt x="1124" y="2601"/>
                    <a:pt x="1124" y="2601"/>
                    <a:pt x="1124" y="2601"/>
                  </a:cubicBezTo>
                  <a:moveTo>
                    <a:pt x="1875" y="2655"/>
                  </a:moveTo>
                  <a:cubicBezTo>
                    <a:pt x="2125" y="2655"/>
                    <a:pt x="2125" y="2655"/>
                    <a:pt x="2125" y="2655"/>
                  </a:cubicBezTo>
                  <a:moveTo>
                    <a:pt x="2376" y="3254"/>
                  </a:moveTo>
                  <a:cubicBezTo>
                    <a:pt x="2626" y="3254"/>
                    <a:pt x="2626" y="3254"/>
                    <a:pt x="2626" y="3254"/>
                  </a:cubicBezTo>
                  <a:moveTo>
                    <a:pt x="1625" y="3375"/>
                  </a:moveTo>
                  <a:cubicBezTo>
                    <a:pt x="1875" y="3375"/>
                    <a:pt x="1875" y="3375"/>
                    <a:pt x="1875" y="3375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" name="org" title="Icon of a bracket chart">
              <a:extLst>
                <a:ext uri="{FF2B5EF4-FFF2-40B4-BE49-F238E27FC236}">
                  <a16:creationId xmlns:a16="http://schemas.microsoft.com/office/drawing/2014/main" id="{23E9F0AB-3F27-8545-9DB6-7A47B23CD2A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61649" y="5079651"/>
              <a:ext cx="547414" cy="320040"/>
            </a:xfrm>
            <a:custGeom>
              <a:avLst/>
              <a:gdLst>
                <a:gd name="T0" fmla="*/ 0 w 638"/>
                <a:gd name="T1" fmla="*/ 0 h 373"/>
                <a:gd name="T2" fmla="*/ 222 w 638"/>
                <a:gd name="T3" fmla="*/ 0 h 373"/>
                <a:gd name="T4" fmla="*/ 222 w 638"/>
                <a:gd name="T5" fmla="*/ 129 h 373"/>
                <a:gd name="T6" fmla="*/ 0 w 638"/>
                <a:gd name="T7" fmla="*/ 129 h 373"/>
                <a:gd name="T8" fmla="*/ 0 w 638"/>
                <a:gd name="T9" fmla="*/ 373 h 373"/>
                <a:gd name="T10" fmla="*/ 222 w 638"/>
                <a:gd name="T11" fmla="*/ 373 h 373"/>
                <a:gd name="T12" fmla="*/ 222 w 638"/>
                <a:gd name="T13" fmla="*/ 245 h 373"/>
                <a:gd name="T14" fmla="*/ 0 w 638"/>
                <a:gd name="T15" fmla="*/ 245 h 373"/>
                <a:gd name="T16" fmla="*/ 222 w 638"/>
                <a:gd name="T17" fmla="*/ 309 h 373"/>
                <a:gd name="T18" fmla="*/ 422 w 638"/>
                <a:gd name="T19" fmla="*/ 309 h 373"/>
                <a:gd name="T20" fmla="*/ 422 w 638"/>
                <a:gd name="T21" fmla="*/ 65 h 373"/>
                <a:gd name="T22" fmla="*/ 222 w 638"/>
                <a:gd name="T23" fmla="*/ 65 h 373"/>
                <a:gd name="T24" fmla="*/ 422 w 638"/>
                <a:gd name="T25" fmla="*/ 190 h 373"/>
                <a:gd name="T26" fmla="*/ 638 w 638"/>
                <a:gd name="T27" fmla="*/ 19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8" h="373">
                  <a:moveTo>
                    <a:pt x="0" y="0"/>
                  </a:moveTo>
                  <a:lnTo>
                    <a:pt x="222" y="0"/>
                  </a:lnTo>
                  <a:lnTo>
                    <a:pt x="222" y="129"/>
                  </a:lnTo>
                  <a:lnTo>
                    <a:pt x="0" y="129"/>
                  </a:lnTo>
                  <a:moveTo>
                    <a:pt x="0" y="373"/>
                  </a:moveTo>
                  <a:lnTo>
                    <a:pt x="222" y="373"/>
                  </a:lnTo>
                  <a:lnTo>
                    <a:pt x="222" y="245"/>
                  </a:lnTo>
                  <a:lnTo>
                    <a:pt x="0" y="245"/>
                  </a:lnTo>
                  <a:moveTo>
                    <a:pt x="222" y="309"/>
                  </a:moveTo>
                  <a:lnTo>
                    <a:pt x="422" y="309"/>
                  </a:lnTo>
                  <a:lnTo>
                    <a:pt x="422" y="65"/>
                  </a:lnTo>
                  <a:lnTo>
                    <a:pt x="222" y="65"/>
                  </a:lnTo>
                  <a:moveTo>
                    <a:pt x="422" y="190"/>
                  </a:moveTo>
                  <a:lnTo>
                    <a:pt x="638" y="190"/>
                  </a:ln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  <p:pic>
          <p:nvPicPr>
            <p:cNvPr id="12" name="Picture 2" descr="Free Kanban Boards - Issue Tracker | GitKraken Boards">
              <a:extLst>
                <a:ext uri="{FF2B5EF4-FFF2-40B4-BE49-F238E27FC236}">
                  <a16:creationId xmlns:a16="http://schemas.microsoft.com/office/drawing/2014/main" id="{3E8386D6-7E4A-BF4D-9C60-5439ECF89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649" y="1492281"/>
              <a:ext cx="488996" cy="491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Sharing, network, framework, connection, model, structure icon">
              <a:extLst>
                <a:ext uri="{FF2B5EF4-FFF2-40B4-BE49-F238E27FC236}">
                  <a16:creationId xmlns:a16="http://schemas.microsoft.com/office/drawing/2014/main" id="{559809CA-FF3A-7D41-B701-D0520A9B73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0263" y="3927062"/>
              <a:ext cx="476090" cy="476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5F7A373-CE5A-574E-AC4F-442DDC814A54}"/>
              </a:ext>
            </a:extLst>
          </p:cNvPr>
          <p:cNvSpPr txBox="1"/>
          <p:nvPr/>
        </p:nvSpPr>
        <p:spPr>
          <a:xfrm>
            <a:off x="4601011" y="1396093"/>
            <a:ext cx="6095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chemeClr val="bg1"/>
                </a:solidFill>
                <a:effectLst/>
                <a:highlight>
                  <a:srgbClr val="C0C0C0"/>
                </a:highlight>
                <a:latin typeface="+mj-lt"/>
              </a:rPr>
              <a:t>MLflow</a:t>
            </a:r>
            <a:r>
              <a:rPr lang="en-GB" b="0" i="0" dirty="0">
                <a:solidFill>
                  <a:schemeClr val="bg1"/>
                </a:solidFill>
                <a:effectLst/>
                <a:highlight>
                  <a:srgbClr val="C0C0C0"/>
                </a:highlight>
                <a:latin typeface="+mj-lt"/>
              </a:rPr>
              <a:t> Tracking </a:t>
            </a:r>
            <a:r>
              <a:rPr lang="en-GB" b="0" i="0" dirty="0">
                <a:solidFill>
                  <a:srgbClr val="092241"/>
                </a:solidFill>
                <a:effectLst/>
                <a:latin typeface="+mj-lt"/>
              </a:rPr>
              <a:t>- </a:t>
            </a:r>
            <a:r>
              <a:rPr lang="en-GB" b="0" i="0" dirty="0">
                <a:solidFill>
                  <a:srgbClr val="666666"/>
                </a:solidFill>
                <a:effectLst/>
                <a:latin typeface="+mj-lt"/>
              </a:rPr>
              <a:t>Record and query experiments: code, data, config, and results</a:t>
            </a:r>
            <a:endParaRPr lang="en-GB" dirty="0">
              <a:latin typeface="+mj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E2CB64-EE0F-3340-BCFF-092F8E161F7E}"/>
              </a:ext>
            </a:extLst>
          </p:cNvPr>
          <p:cNvSpPr txBox="1"/>
          <p:nvPr/>
        </p:nvSpPr>
        <p:spPr>
          <a:xfrm>
            <a:off x="5213658" y="2568549"/>
            <a:ext cx="60951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chemeClr val="bg1"/>
                </a:solidFill>
                <a:effectLst/>
                <a:highlight>
                  <a:srgbClr val="C0C0C0"/>
                </a:highlight>
                <a:latin typeface="+mj-lt"/>
              </a:rPr>
              <a:t>MLflow</a:t>
            </a:r>
            <a:r>
              <a:rPr lang="en-GB" b="0" i="0" dirty="0">
                <a:solidFill>
                  <a:schemeClr val="bg1"/>
                </a:solidFill>
                <a:effectLst/>
                <a:highlight>
                  <a:srgbClr val="C0C0C0"/>
                </a:highlight>
                <a:latin typeface="+mj-lt"/>
              </a:rPr>
              <a:t> Projects </a:t>
            </a:r>
            <a:r>
              <a:rPr lang="en-GB" b="0" i="0" dirty="0">
                <a:solidFill>
                  <a:srgbClr val="092241"/>
                </a:solidFill>
                <a:effectLst/>
                <a:latin typeface="+mj-lt"/>
              </a:rPr>
              <a:t>- </a:t>
            </a:r>
            <a:r>
              <a:rPr lang="en-GB" b="0" i="0" dirty="0">
                <a:solidFill>
                  <a:srgbClr val="666666"/>
                </a:solidFill>
                <a:effectLst/>
                <a:latin typeface="+mj-lt"/>
              </a:rPr>
              <a:t>Package data science code in a format to reproduce runs on any platform</a:t>
            </a:r>
            <a:endParaRPr lang="en-GB" b="0" i="0" dirty="0">
              <a:solidFill>
                <a:srgbClr val="092241"/>
              </a:solidFill>
              <a:effectLst/>
              <a:latin typeface="+mj-lt"/>
            </a:endParaRPr>
          </a:p>
          <a:p>
            <a:br>
              <a:rPr lang="en-GB" dirty="0"/>
            </a:br>
            <a:endParaRPr lang="en-GB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FB9479-7473-214C-AE1F-E52200AE5E89}"/>
              </a:ext>
            </a:extLst>
          </p:cNvPr>
          <p:cNvSpPr txBox="1"/>
          <p:nvPr/>
        </p:nvSpPr>
        <p:spPr>
          <a:xfrm>
            <a:off x="5242215" y="3956428"/>
            <a:ext cx="60951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b="0" i="0" dirty="0" err="1">
                <a:solidFill>
                  <a:schemeClr val="bg1"/>
                </a:solidFill>
                <a:effectLst/>
                <a:highlight>
                  <a:srgbClr val="C0C0C0"/>
                </a:highlight>
                <a:latin typeface="+mj-lt"/>
              </a:rPr>
              <a:t>MLflow</a:t>
            </a:r>
            <a:r>
              <a:rPr lang="en-GB" b="0" i="0" dirty="0">
                <a:solidFill>
                  <a:schemeClr val="bg1"/>
                </a:solidFill>
                <a:effectLst/>
                <a:highlight>
                  <a:srgbClr val="C0C0C0"/>
                </a:highlight>
                <a:latin typeface="+mj-lt"/>
              </a:rPr>
              <a:t> Models </a:t>
            </a:r>
            <a:r>
              <a:rPr lang="en-GB" b="0" i="0" dirty="0">
                <a:solidFill>
                  <a:srgbClr val="092241"/>
                </a:solidFill>
                <a:effectLst/>
                <a:latin typeface="+mj-lt"/>
              </a:rPr>
              <a:t>- </a:t>
            </a:r>
            <a:r>
              <a:rPr lang="en-GB" b="0" i="0" dirty="0">
                <a:solidFill>
                  <a:srgbClr val="666666"/>
                </a:solidFill>
                <a:effectLst/>
                <a:latin typeface="+mj-lt"/>
              </a:rPr>
              <a:t>Deploy machine learning models in diverse serving environments</a:t>
            </a:r>
            <a:endParaRPr lang="en-GB" b="0" i="0" dirty="0">
              <a:solidFill>
                <a:srgbClr val="092241"/>
              </a:solidFill>
              <a:effectLst/>
              <a:latin typeface="+mj-lt"/>
            </a:endParaRPr>
          </a:p>
          <a:p>
            <a:br>
              <a:rPr lang="en-GB" dirty="0"/>
            </a:br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CD3428-AAB6-4140-80DF-7155B39F689B}"/>
              </a:ext>
            </a:extLst>
          </p:cNvPr>
          <p:cNvSpPr txBox="1"/>
          <p:nvPr/>
        </p:nvSpPr>
        <p:spPr>
          <a:xfrm>
            <a:off x="4717769" y="5356635"/>
            <a:ext cx="60951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chemeClr val="bg1"/>
                </a:solidFill>
                <a:effectLst/>
                <a:highlight>
                  <a:srgbClr val="C0C0C0"/>
                </a:highlight>
                <a:latin typeface="+mj-lt"/>
              </a:rPr>
              <a:t>MLflow</a:t>
            </a:r>
            <a:r>
              <a:rPr lang="en-GB" b="0" i="0" dirty="0">
                <a:solidFill>
                  <a:schemeClr val="bg1"/>
                </a:solidFill>
                <a:effectLst/>
                <a:highlight>
                  <a:srgbClr val="C0C0C0"/>
                </a:highlight>
                <a:latin typeface="+mj-lt"/>
              </a:rPr>
              <a:t> Registry </a:t>
            </a:r>
            <a:r>
              <a:rPr lang="en-GB" b="0" i="0" dirty="0">
                <a:solidFill>
                  <a:srgbClr val="092241"/>
                </a:solidFill>
                <a:effectLst/>
                <a:latin typeface="+mj-lt"/>
              </a:rPr>
              <a:t>- </a:t>
            </a:r>
            <a:r>
              <a:rPr lang="en-GB" b="0" i="0" dirty="0">
                <a:solidFill>
                  <a:srgbClr val="666666"/>
                </a:solidFill>
                <a:effectLst/>
                <a:latin typeface="+mj-lt"/>
              </a:rPr>
              <a:t>Store, annotate, discover, and manage models in a central repository</a:t>
            </a:r>
            <a:endParaRPr lang="en-GB" b="0" i="0" dirty="0">
              <a:solidFill>
                <a:srgbClr val="092241"/>
              </a:solidFill>
              <a:effectLst/>
              <a:latin typeface="+mj-lt"/>
            </a:endParaRPr>
          </a:p>
          <a:p>
            <a:br>
              <a:rPr lang="en-GB" dirty="0"/>
            </a:br>
            <a:endParaRPr lang="en-GB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73CF15D-82D7-5C40-B9A0-11A7842E9D88}"/>
              </a:ext>
            </a:extLst>
          </p:cNvPr>
          <p:cNvSpPr/>
          <p:nvPr/>
        </p:nvSpPr>
        <p:spPr bwMode="auto">
          <a:xfrm>
            <a:off x="444707" y="4730494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790567B-B4A4-2B4E-A724-A4C21243AA23}"/>
              </a:ext>
            </a:extLst>
          </p:cNvPr>
          <p:cNvSpPr/>
          <p:nvPr/>
        </p:nvSpPr>
        <p:spPr bwMode="auto">
          <a:xfrm>
            <a:off x="444707" y="3793689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6579DEC-BB0E-EE4E-8DEC-B1D9DC683B84}"/>
              </a:ext>
            </a:extLst>
          </p:cNvPr>
          <p:cNvCxnSpPr>
            <a:cxnSpLocks/>
          </p:cNvCxnSpPr>
          <p:nvPr/>
        </p:nvCxnSpPr>
        <p:spPr>
          <a:xfrm>
            <a:off x="1469722" y="1569560"/>
            <a:ext cx="0" cy="461534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9767EE60-C4C2-B641-8DA7-F31E67331888}"/>
              </a:ext>
            </a:extLst>
          </p:cNvPr>
          <p:cNvSpPr/>
          <p:nvPr/>
        </p:nvSpPr>
        <p:spPr bwMode="auto">
          <a:xfrm>
            <a:off x="444707" y="2856884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56" name="Beaker_F196" title="Icon of a scientific flask with liquid in it">
            <a:extLst>
              <a:ext uri="{FF2B5EF4-FFF2-40B4-BE49-F238E27FC236}">
                <a16:creationId xmlns:a16="http://schemas.microsoft.com/office/drawing/2014/main" id="{DE6E0DC4-F127-494A-B66B-93593E20ED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551" y="3058580"/>
            <a:ext cx="387915" cy="4482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C6DE19-266C-0144-B9C0-03797975A663}"/>
              </a:ext>
            </a:extLst>
          </p:cNvPr>
          <p:cNvSpPr/>
          <p:nvPr/>
        </p:nvSpPr>
        <p:spPr bwMode="auto">
          <a:xfrm>
            <a:off x="444707" y="1920079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58" name="org" title="Icon of a bracket chart">
            <a:extLst>
              <a:ext uri="{FF2B5EF4-FFF2-40B4-BE49-F238E27FC236}">
                <a16:creationId xmlns:a16="http://schemas.microsoft.com/office/drawing/2014/main" id="{55748057-8CDB-6C40-8C3E-577F74652A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1067" y="5017147"/>
            <a:ext cx="547414" cy="320040"/>
          </a:xfrm>
          <a:custGeom>
            <a:avLst/>
            <a:gdLst>
              <a:gd name="T0" fmla="*/ 0 w 638"/>
              <a:gd name="T1" fmla="*/ 0 h 373"/>
              <a:gd name="T2" fmla="*/ 222 w 638"/>
              <a:gd name="T3" fmla="*/ 0 h 373"/>
              <a:gd name="T4" fmla="*/ 222 w 638"/>
              <a:gd name="T5" fmla="*/ 129 h 373"/>
              <a:gd name="T6" fmla="*/ 0 w 638"/>
              <a:gd name="T7" fmla="*/ 129 h 373"/>
              <a:gd name="T8" fmla="*/ 0 w 638"/>
              <a:gd name="T9" fmla="*/ 373 h 373"/>
              <a:gd name="T10" fmla="*/ 222 w 638"/>
              <a:gd name="T11" fmla="*/ 373 h 373"/>
              <a:gd name="T12" fmla="*/ 222 w 638"/>
              <a:gd name="T13" fmla="*/ 245 h 373"/>
              <a:gd name="T14" fmla="*/ 0 w 638"/>
              <a:gd name="T15" fmla="*/ 245 h 373"/>
              <a:gd name="T16" fmla="*/ 222 w 638"/>
              <a:gd name="T17" fmla="*/ 309 h 373"/>
              <a:gd name="T18" fmla="*/ 422 w 638"/>
              <a:gd name="T19" fmla="*/ 309 h 373"/>
              <a:gd name="T20" fmla="*/ 422 w 638"/>
              <a:gd name="T21" fmla="*/ 65 h 373"/>
              <a:gd name="T22" fmla="*/ 222 w 638"/>
              <a:gd name="T23" fmla="*/ 65 h 373"/>
              <a:gd name="T24" fmla="*/ 422 w 638"/>
              <a:gd name="T25" fmla="*/ 190 h 373"/>
              <a:gd name="T26" fmla="*/ 638 w 638"/>
              <a:gd name="T27" fmla="*/ 19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8" h="373">
                <a:moveTo>
                  <a:pt x="0" y="0"/>
                </a:moveTo>
                <a:lnTo>
                  <a:pt x="222" y="0"/>
                </a:lnTo>
                <a:lnTo>
                  <a:pt x="222" y="129"/>
                </a:lnTo>
                <a:lnTo>
                  <a:pt x="0" y="129"/>
                </a:lnTo>
                <a:moveTo>
                  <a:pt x="0" y="373"/>
                </a:moveTo>
                <a:lnTo>
                  <a:pt x="222" y="373"/>
                </a:lnTo>
                <a:lnTo>
                  <a:pt x="222" y="245"/>
                </a:lnTo>
                <a:lnTo>
                  <a:pt x="0" y="245"/>
                </a:lnTo>
                <a:moveTo>
                  <a:pt x="222" y="309"/>
                </a:moveTo>
                <a:lnTo>
                  <a:pt x="422" y="309"/>
                </a:lnTo>
                <a:lnTo>
                  <a:pt x="422" y="65"/>
                </a:lnTo>
                <a:lnTo>
                  <a:pt x="222" y="65"/>
                </a:lnTo>
                <a:moveTo>
                  <a:pt x="422" y="190"/>
                </a:moveTo>
                <a:lnTo>
                  <a:pt x="638" y="190"/>
                </a:lnTo>
              </a:path>
            </a:pathLst>
          </a:cu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59" name="Picture 2" descr="Free Kanban Boards - Issue Tracker | GitKraken Boards">
            <a:extLst>
              <a:ext uri="{FF2B5EF4-FFF2-40B4-BE49-F238E27FC236}">
                <a16:creationId xmlns:a16="http://schemas.microsoft.com/office/drawing/2014/main" id="{F2D27623-A938-8540-A61B-27CB4D0C5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90" y="2088502"/>
            <a:ext cx="495863" cy="4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Sharing, network, framework, connection, model, structure icon">
            <a:extLst>
              <a:ext uri="{FF2B5EF4-FFF2-40B4-BE49-F238E27FC236}">
                <a16:creationId xmlns:a16="http://schemas.microsoft.com/office/drawing/2014/main" id="{804BBA10-CB5B-F84D-AAB9-20816235F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3" y="4009493"/>
            <a:ext cx="476090" cy="47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74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AFA07268-FF61-4A2A-AD3A-F0D299CCB5EE}"/>
              </a:ext>
            </a:extLst>
          </p:cNvPr>
          <p:cNvSpPr/>
          <p:nvPr/>
        </p:nvSpPr>
        <p:spPr>
          <a:xfrm>
            <a:off x="0" y="1398100"/>
            <a:ext cx="12192000" cy="6548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608BD-3542-4F40-901D-0FFC0E74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B0F0"/>
                </a:solidFill>
              </a:rPr>
              <a:t>MLFlow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36" name="Google Shape;638;p129">
            <a:extLst>
              <a:ext uri="{FF2B5EF4-FFF2-40B4-BE49-F238E27FC236}">
                <a16:creationId xmlns:a16="http://schemas.microsoft.com/office/drawing/2014/main" id="{44378A80-FC56-47BF-AA35-C92F5BDDC76E}"/>
              </a:ext>
            </a:extLst>
          </p:cNvPr>
          <p:cNvSpPr/>
          <p:nvPr/>
        </p:nvSpPr>
        <p:spPr>
          <a:xfrm>
            <a:off x="1703703" y="1800243"/>
            <a:ext cx="8849100" cy="4522200"/>
          </a:xfrm>
          <a:prstGeom prst="snip1Rect">
            <a:avLst>
              <a:gd name="adj" fmla="val 6656"/>
            </a:avLst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" name="Google Shape;639;p129">
            <a:extLst>
              <a:ext uri="{FF2B5EF4-FFF2-40B4-BE49-F238E27FC236}">
                <a16:creationId xmlns:a16="http://schemas.microsoft.com/office/drawing/2014/main" id="{E2FB29FE-DA93-4CF8-90E8-3CE1257A08C4}"/>
              </a:ext>
            </a:extLst>
          </p:cNvPr>
          <p:cNvSpPr/>
          <p:nvPr/>
        </p:nvSpPr>
        <p:spPr>
          <a:xfrm>
            <a:off x="2032878" y="3492893"/>
            <a:ext cx="1606200" cy="1752300"/>
          </a:xfrm>
          <a:prstGeom prst="snip1Rect">
            <a:avLst>
              <a:gd name="adj" fmla="val 10101"/>
            </a:avLst>
          </a:prstGeom>
          <a:noFill/>
          <a:ln w="12700" cap="flat" cmpd="sng">
            <a:solidFill>
              <a:srgbClr val="49AD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8" name="Google Shape;641;p129">
            <a:extLst>
              <a:ext uri="{FF2B5EF4-FFF2-40B4-BE49-F238E27FC236}">
                <a16:creationId xmlns:a16="http://schemas.microsoft.com/office/drawing/2014/main" id="{C476654A-6F03-4202-84E5-0F2F95034A6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0140" y="3355455"/>
            <a:ext cx="568300" cy="56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642;p129">
            <a:extLst>
              <a:ext uri="{FF2B5EF4-FFF2-40B4-BE49-F238E27FC236}">
                <a16:creationId xmlns:a16="http://schemas.microsoft.com/office/drawing/2014/main" id="{04BFF3F1-499A-4C3E-9952-F1EB6AF9B5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553" y="3989047"/>
            <a:ext cx="765476" cy="76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643;p129">
            <a:extLst>
              <a:ext uri="{FF2B5EF4-FFF2-40B4-BE49-F238E27FC236}">
                <a16:creationId xmlns:a16="http://schemas.microsoft.com/office/drawing/2014/main" id="{07C93F9C-5445-414C-A396-5AC8A05301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553" y="4808921"/>
            <a:ext cx="765476" cy="765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644;p129">
            <a:extLst>
              <a:ext uri="{FF2B5EF4-FFF2-40B4-BE49-F238E27FC236}">
                <a16:creationId xmlns:a16="http://schemas.microsoft.com/office/drawing/2014/main" id="{EF579727-E800-4513-B74D-989E823B3F22}"/>
              </a:ext>
            </a:extLst>
          </p:cNvPr>
          <p:cNvSpPr/>
          <p:nvPr/>
        </p:nvSpPr>
        <p:spPr>
          <a:xfrm>
            <a:off x="2032878" y="5631618"/>
            <a:ext cx="8234700" cy="561600"/>
          </a:xfrm>
          <a:prstGeom prst="snip1Rect">
            <a:avLst>
              <a:gd name="adj" fmla="val 16667"/>
            </a:avLst>
          </a:prstGeom>
          <a:noFill/>
          <a:ln w="12700" cap="flat" cmpd="sng">
            <a:solidFill>
              <a:srgbClr val="49AD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" name="Google Shape;645;p129">
            <a:extLst>
              <a:ext uri="{FF2B5EF4-FFF2-40B4-BE49-F238E27FC236}">
                <a16:creationId xmlns:a16="http://schemas.microsoft.com/office/drawing/2014/main" id="{91020385-4B01-4636-A7E1-A20FF2BEB487}"/>
              </a:ext>
            </a:extLst>
          </p:cNvPr>
          <p:cNvSpPr/>
          <p:nvPr/>
        </p:nvSpPr>
        <p:spPr>
          <a:xfrm>
            <a:off x="2032878" y="2931814"/>
            <a:ext cx="8270700" cy="437700"/>
          </a:xfrm>
          <a:prstGeom prst="snip1Rect">
            <a:avLst>
              <a:gd name="adj" fmla="val 16667"/>
            </a:avLst>
          </a:prstGeom>
          <a:noFill/>
          <a:ln w="12700" cap="flat" cmpd="sng">
            <a:solidFill>
              <a:srgbClr val="49AD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AutoML</a:t>
            </a: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3" name="Google Shape;646;p129">
            <a:extLst>
              <a:ext uri="{FF2B5EF4-FFF2-40B4-BE49-F238E27FC236}">
                <a16:creationId xmlns:a16="http://schemas.microsoft.com/office/drawing/2014/main" id="{E2A8CBF4-276A-41CB-B433-1CD1A3BE34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0804" y="4527631"/>
            <a:ext cx="951600" cy="494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47;p129">
            <a:extLst>
              <a:ext uri="{FF2B5EF4-FFF2-40B4-BE49-F238E27FC236}">
                <a16:creationId xmlns:a16="http://schemas.microsoft.com/office/drawing/2014/main" id="{EBEFABD1-9657-4C2E-BBDA-C2D9ECB4EF4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65016" y="3651861"/>
            <a:ext cx="863175" cy="670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48;p129">
            <a:extLst>
              <a:ext uri="{FF2B5EF4-FFF2-40B4-BE49-F238E27FC236}">
                <a16:creationId xmlns:a16="http://schemas.microsoft.com/office/drawing/2014/main" id="{65951788-C298-4F3D-A5A4-44C6DAEEEDE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49704" y="5665331"/>
            <a:ext cx="1357100" cy="494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Google Shape;649;p129">
            <a:extLst>
              <a:ext uri="{FF2B5EF4-FFF2-40B4-BE49-F238E27FC236}">
                <a16:creationId xmlns:a16="http://schemas.microsoft.com/office/drawing/2014/main" id="{9CCB8312-C4C5-4119-B3E5-DD60D5DA8838}"/>
              </a:ext>
            </a:extLst>
          </p:cNvPr>
          <p:cNvCxnSpPr/>
          <p:nvPr/>
        </p:nvCxnSpPr>
        <p:spPr>
          <a:xfrm>
            <a:off x="2068907" y="5414910"/>
            <a:ext cx="8234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7" name="Google Shape;650;p129">
            <a:extLst>
              <a:ext uri="{FF2B5EF4-FFF2-40B4-BE49-F238E27FC236}">
                <a16:creationId xmlns:a16="http://schemas.microsoft.com/office/drawing/2014/main" id="{A694D90C-7D09-415E-8C1A-13C4F2ECBD51}"/>
              </a:ext>
            </a:extLst>
          </p:cNvPr>
          <p:cNvSpPr/>
          <p:nvPr/>
        </p:nvSpPr>
        <p:spPr>
          <a:xfrm>
            <a:off x="4924628" y="5281193"/>
            <a:ext cx="2287200" cy="27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End-to-End ML Lifecycle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8" name="Google Shape;651;p129">
            <a:extLst>
              <a:ext uri="{FF2B5EF4-FFF2-40B4-BE49-F238E27FC236}">
                <a16:creationId xmlns:a16="http://schemas.microsoft.com/office/drawing/2014/main" id="{A1C49C0F-BDB6-48E8-8B3E-955C7BC1E107}"/>
              </a:ext>
            </a:extLst>
          </p:cNvPr>
          <p:cNvSpPr/>
          <p:nvPr/>
        </p:nvSpPr>
        <p:spPr>
          <a:xfrm>
            <a:off x="3884341" y="3497402"/>
            <a:ext cx="3331200" cy="1752300"/>
          </a:xfrm>
          <a:prstGeom prst="snip1Rect">
            <a:avLst>
              <a:gd name="adj" fmla="val 9184"/>
            </a:avLst>
          </a:prstGeom>
          <a:noFill/>
          <a:ln w="12700" cap="flat" cmpd="sng">
            <a:solidFill>
              <a:srgbClr val="49AD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" name="Google Shape;652;p129">
            <a:extLst>
              <a:ext uri="{FF2B5EF4-FFF2-40B4-BE49-F238E27FC236}">
                <a16:creationId xmlns:a16="http://schemas.microsoft.com/office/drawing/2014/main" id="{DD1C5629-5F62-43E8-94B7-D451070DB32E}"/>
              </a:ext>
            </a:extLst>
          </p:cNvPr>
          <p:cNvSpPr/>
          <p:nvPr/>
        </p:nvSpPr>
        <p:spPr>
          <a:xfrm>
            <a:off x="7460803" y="3497402"/>
            <a:ext cx="2842800" cy="1752300"/>
          </a:xfrm>
          <a:prstGeom prst="snip1Rect">
            <a:avLst>
              <a:gd name="adj" fmla="val 9184"/>
            </a:avLst>
          </a:prstGeom>
          <a:noFill/>
          <a:ln w="12700" cap="flat" cmpd="sng">
            <a:solidFill>
              <a:srgbClr val="49AD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0" name="Google Shape;653;p129">
            <a:extLst>
              <a:ext uri="{FF2B5EF4-FFF2-40B4-BE49-F238E27FC236}">
                <a16:creationId xmlns:a16="http://schemas.microsoft.com/office/drawing/2014/main" id="{E8E37F23-6054-4127-91C2-0E2C47E511C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56694" y="3889294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654;p129">
            <a:extLst>
              <a:ext uri="{FF2B5EF4-FFF2-40B4-BE49-F238E27FC236}">
                <a16:creationId xmlns:a16="http://schemas.microsoft.com/office/drawing/2014/main" id="{603ED32F-C3FD-45B2-B9FA-3F17ECCB60F2}"/>
              </a:ext>
            </a:extLst>
          </p:cNvPr>
          <p:cNvSpPr/>
          <p:nvPr/>
        </p:nvSpPr>
        <p:spPr>
          <a:xfrm>
            <a:off x="5098616" y="3916418"/>
            <a:ext cx="2029200" cy="95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ML Runtime and</a:t>
            </a:r>
            <a:endParaRPr sz="1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Environments</a:t>
            </a:r>
            <a:endParaRPr sz="1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2" name="Google Shape;655;p129">
            <a:extLst>
              <a:ext uri="{FF2B5EF4-FFF2-40B4-BE49-F238E27FC236}">
                <a16:creationId xmlns:a16="http://schemas.microsoft.com/office/drawing/2014/main" id="{927626E2-4872-4A8E-B0C0-703E88664FBF}"/>
              </a:ext>
            </a:extLst>
          </p:cNvPr>
          <p:cNvSpPr/>
          <p:nvPr/>
        </p:nvSpPr>
        <p:spPr>
          <a:xfrm>
            <a:off x="8602778" y="3715468"/>
            <a:ext cx="1606200" cy="70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Batch and Streaming</a:t>
            </a:r>
            <a:endParaRPr sz="1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" name="Google Shape;656;p129">
            <a:extLst>
              <a:ext uri="{FF2B5EF4-FFF2-40B4-BE49-F238E27FC236}">
                <a16:creationId xmlns:a16="http://schemas.microsoft.com/office/drawing/2014/main" id="{478A80DE-4FDA-43AE-AC63-B4F1A8C98DCE}"/>
              </a:ext>
            </a:extLst>
          </p:cNvPr>
          <p:cNvSpPr/>
          <p:nvPr/>
        </p:nvSpPr>
        <p:spPr>
          <a:xfrm>
            <a:off x="8602778" y="4412793"/>
            <a:ext cx="1606200" cy="70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Online Serving</a:t>
            </a:r>
            <a:endParaRPr sz="1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" name="Google Shape;657;p129">
            <a:extLst>
              <a:ext uri="{FF2B5EF4-FFF2-40B4-BE49-F238E27FC236}">
                <a16:creationId xmlns:a16="http://schemas.microsoft.com/office/drawing/2014/main" id="{81F3251E-4861-4E86-9CCB-9B864624C909}"/>
              </a:ext>
            </a:extLst>
          </p:cNvPr>
          <p:cNvSpPr/>
          <p:nvPr/>
        </p:nvSpPr>
        <p:spPr>
          <a:xfrm>
            <a:off x="2014878" y="2417840"/>
            <a:ext cx="8270700" cy="437700"/>
          </a:xfrm>
          <a:prstGeom prst="snip1Rect">
            <a:avLst>
              <a:gd name="adj" fmla="val 16667"/>
            </a:avLst>
          </a:prstGeom>
          <a:noFill/>
          <a:ln w="12700" cap="flat" cmpd="sng">
            <a:solidFill>
              <a:srgbClr val="49AD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Data Science Workspace</a:t>
            </a: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5" name="Google Shape;658;p129">
            <a:extLst>
              <a:ext uri="{FF2B5EF4-FFF2-40B4-BE49-F238E27FC236}">
                <a16:creationId xmlns:a16="http://schemas.microsoft.com/office/drawing/2014/main" id="{FC678D68-C443-4EC4-9A29-898F0528FAF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78116" y="4038058"/>
            <a:ext cx="568324" cy="5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59;p129">
            <a:extLst>
              <a:ext uri="{FF2B5EF4-FFF2-40B4-BE49-F238E27FC236}">
                <a16:creationId xmlns:a16="http://schemas.microsoft.com/office/drawing/2014/main" id="{E63E5C11-7E3D-4797-A670-759B1E37B85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96879" y="3698113"/>
            <a:ext cx="741225" cy="741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60;p129">
            <a:extLst>
              <a:ext uri="{FF2B5EF4-FFF2-40B4-BE49-F238E27FC236}">
                <a16:creationId xmlns:a16="http://schemas.microsoft.com/office/drawing/2014/main" id="{7B258C7B-916C-4433-A0E6-83EDF992DD03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96878" y="4404108"/>
            <a:ext cx="741225" cy="74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661;p129">
            <a:extLst>
              <a:ext uri="{FF2B5EF4-FFF2-40B4-BE49-F238E27FC236}">
                <a16:creationId xmlns:a16="http://schemas.microsoft.com/office/drawing/2014/main" id="{38C4ADDC-4261-4AAB-B21A-28D88ABA12CE}"/>
              </a:ext>
            </a:extLst>
          </p:cNvPr>
          <p:cNvSpPr txBox="1"/>
          <p:nvPr/>
        </p:nvSpPr>
        <p:spPr>
          <a:xfrm>
            <a:off x="2455615" y="2030443"/>
            <a:ext cx="11007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Prep Data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9" name="Google Shape;662;p129">
            <a:extLst>
              <a:ext uri="{FF2B5EF4-FFF2-40B4-BE49-F238E27FC236}">
                <a16:creationId xmlns:a16="http://schemas.microsoft.com/office/drawing/2014/main" id="{4AEA250D-B0DE-4A65-BBA2-CC9DD6E84E9F}"/>
              </a:ext>
            </a:extLst>
          </p:cNvPr>
          <p:cNvSpPr txBox="1"/>
          <p:nvPr/>
        </p:nvSpPr>
        <p:spPr>
          <a:xfrm>
            <a:off x="4861328" y="2030443"/>
            <a:ext cx="20112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Build Model</a:t>
            </a:r>
            <a:endParaRPr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0" name="Google Shape;663;p129">
            <a:extLst>
              <a:ext uri="{FF2B5EF4-FFF2-40B4-BE49-F238E27FC236}">
                <a16:creationId xmlns:a16="http://schemas.microsoft.com/office/drawing/2014/main" id="{77CA4A9F-9933-41C3-BF7F-14D30E23D9F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10800000" flipH="1">
            <a:off x="2130204" y="1939993"/>
            <a:ext cx="379500" cy="4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64;p129">
            <a:extLst>
              <a:ext uri="{FF2B5EF4-FFF2-40B4-BE49-F238E27FC236}">
                <a16:creationId xmlns:a16="http://schemas.microsoft.com/office/drawing/2014/main" id="{A6BA3E57-F0DA-4A80-81CC-0775E8B4E71B}"/>
              </a:ext>
            </a:extLst>
          </p:cNvPr>
          <p:cNvSpPr txBox="1"/>
          <p:nvPr/>
        </p:nvSpPr>
        <p:spPr>
          <a:xfrm>
            <a:off x="7975203" y="2030443"/>
            <a:ext cx="2233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Deploy/Monitor Model</a:t>
            </a:r>
            <a:endParaRPr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2" name="Google Shape;665;p129">
            <a:extLst>
              <a:ext uri="{FF2B5EF4-FFF2-40B4-BE49-F238E27FC236}">
                <a16:creationId xmlns:a16="http://schemas.microsoft.com/office/drawing/2014/main" id="{4FCD4FDF-EFDF-4D4C-8DFF-F1C3D86C9854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528528" y="1927243"/>
            <a:ext cx="451800" cy="4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66;p129">
            <a:extLst>
              <a:ext uri="{FF2B5EF4-FFF2-40B4-BE49-F238E27FC236}">
                <a16:creationId xmlns:a16="http://schemas.microsoft.com/office/drawing/2014/main" id="{5B6BD1B2-8AEB-4F4C-AB70-77EF44CD9A3F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25723" y="1934893"/>
            <a:ext cx="435600" cy="4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67;p129">
            <a:extLst>
              <a:ext uri="{FF2B5EF4-FFF2-40B4-BE49-F238E27FC236}">
                <a16:creationId xmlns:a16="http://schemas.microsoft.com/office/drawing/2014/main" id="{C0E32C8B-1A26-4062-A6E1-EF8D7824DB31}"/>
              </a:ext>
            </a:extLst>
          </p:cNvPr>
          <p:cNvSpPr/>
          <p:nvPr/>
        </p:nvSpPr>
        <p:spPr>
          <a:xfrm>
            <a:off x="1352003" y="3420768"/>
            <a:ext cx="435600" cy="43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68;p129">
            <a:extLst>
              <a:ext uri="{FF2B5EF4-FFF2-40B4-BE49-F238E27FC236}">
                <a16:creationId xmlns:a16="http://schemas.microsoft.com/office/drawing/2014/main" id="{1A9CC35C-873D-4790-8AC8-4A4A864C8017}"/>
              </a:ext>
            </a:extLst>
          </p:cNvPr>
          <p:cNvSpPr/>
          <p:nvPr/>
        </p:nvSpPr>
        <p:spPr>
          <a:xfrm>
            <a:off x="1352003" y="4173618"/>
            <a:ext cx="435600" cy="43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9;p129">
            <a:extLst>
              <a:ext uri="{FF2B5EF4-FFF2-40B4-BE49-F238E27FC236}">
                <a16:creationId xmlns:a16="http://schemas.microsoft.com/office/drawing/2014/main" id="{1B75E4F0-061D-4377-9CBB-2BF969843871}"/>
              </a:ext>
            </a:extLst>
          </p:cNvPr>
          <p:cNvSpPr/>
          <p:nvPr/>
        </p:nvSpPr>
        <p:spPr>
          <a:xfrm>
            <a:off x="1352003" y="4972818"/>
            <a:ext cx="435600" cy="43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0;p129">
            <a:extLst>
              <a:ext uri="{FF2B5EF4-FFF2-40B4-BE49-F238E27FC236}">
                <a16:creationId xmlns:a16="http://schemas.microsoft.com/office/drawing/2014/main" id="{56CAED99-2C9D-45B2-A4A0-F8B97701A9D7}"/>
              </a:ext>
            </a:extLst>
          </p:cNvPr>
          <p:cNvSpPr/>
          <p:nvPr/>
        </p:nvSpPr>
        <p:spPr>
          <a:xfrm rot="-5400000">
            <a:off x="10268453" y="4182443"/>
            <a:ext cx="2287200" cy="38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Open, pluggable architecture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014168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AFA07268-FF61-4A2A-AD3A-F0D299CCB5EE}"/>
              </a:ext>
            </a:extLst>
          </p:cNvPr>
          <p:cNvSpPr/>
          <p:nvPr/>
        </p:nvSpPr>
        <p:spPr>
          <a:xfrm>
            <a:off x="0" y="1398100"/>
            <a:ext cx="12192000" cy="6548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608BD-3542-4F40-901D-0FFC0E74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MLFlow</a:t>
            </a:r>
            <a:r>
              <a:rPr lang="en-GB" dirty="0"/>
              <a:t> – Model Serving</a:t>
            </a:r>
          </a:p>
        </p:txBody>
      </p:sp>
      <p:sp>
        <p:nvSpPr>
          <p:cNvPr id="36" name="Google Shape;638;p129">
            <a:extLst>
              <a:ext uri="{FF2B5EF4-FFF2-40B4-BE49-F238E27FC236}">
                <a16:creationId xmlns:a16="http://schemas.microsoft.com/office/drawing/2014/main" id="{44378A80-FC56-47BF-AA35-C92F5BDDC76E}"/>
              </a:ext>
            </a:extLst>
          </p:cNvPr>
          <p:cNvSpPr/>
          <p:nvPr/>
        </p:nvSpPr>
        <p:spPr>
          <a:xfrm>
            <a:off x="1703703" y="1800243"/>
            <a:ext cx="8849100" cy="4522200"/>
          </a:xfrm>
          <a:prstGeom prst="snip1Rect">
            <a:avLst>
              <a:gd name="adj" fmla="val 6656"/>
            </a:avLst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" name="Google Shape;644;p129">
            <a:extLst>
              <a:ext uri="{FF2B5EF4-FFF2-40B4-BE49-F238E27FC236}">
                <a16:creationId xmlns:a16="http://schemas.microsoft.com/office/drawing/2014/main" id="{EF579727-E800-4513-B74D-989E823B3F22}"/>
              </a:ext>
            </a:extLst>
          </p:cNvPr>
          <p:cNvSpPr/>
          <p:nvPr/>
        </p:nvSpPr>
        <p:spPr>
          <a:xfrm>
            <a:off x="2032878" y="5631618"/>
            <a:ext cx="8234700" cy="561600"/>
          </a:xfrm>
          <a:prstGeom prst="snip1Rect">
            <a:avLst>
              <a:gd name="adj" fmla="val 16667"/>
            </a:avLst>
          </a:prstGeom>
          <a:noFill/>
          <a:ln w="12700" cap="flat" cmpd="sng">
            <a:solidFill>
              <a:srgbClr val="49AD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5" name="Google Shape;648;p129">
            <a:extLst>
              <a:ext uri="{FF2B5EF4-FFF2-40B4-BE49-F238E27FC236}">
                <a16:creationId xmlns:a16="http://schemas.microsoft.com/office/drawing/2014/main" id="{65951788-C298-4F3D-A5A4-44C6DAEEEDE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49704" y="5665331"/>
            <a:ext cx="1357100" cy="4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661;p129">
            <a:extLst>
              <a:ext uri="{FF2B5EF4-FFF2-40B4-BE49-F238E27FC236}">
                <a16:creationId xmlns:a16="http://schemas.microsoft.com/office/drawing/2014/main" id="{38C4ADDC-4261-4AAB-B21A-28D88ABA12CE}"/>
              </a:ext>
            </a:extLst>
          </p:cNvPr>
          <p:cNvSpPr txBox="1"/>
          <p:nvPr/>
        </p:nvSpPr>
        <p:spPr>
          <a:xfrm>
            <a:off x="2455615" y="2030443"/>
            <a:ext cx="11007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Prep Data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9" name="Google Shape;662;p129">
            <a:extLst>
              <a:ext uri="{FF2B5EF4-FFF2-40B4-BE49-F238E27FC236}">
                <a16:creationId xmlns:a16="http://schemas.microsoft.com/office/drawing/2014/main" id="{4AEA250D-B0DE-4A65-BBA2-CC9DD6E84E9F}"/>
              </a:ext>
            </a:extLst>
          </p:cNvPr>
          <p:cNvSpPr txBox="1"/>
          <p:nvPr/>
        </p:nvSpPr>
        <p:spPr>
          <a:xfrm>
            <a:off x="4861328" y="2030443"/>
            <a:ext cx="20112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Build Model</a:t>
            </a:r>
            <a:endParaRPr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0" name="Google Shape;663;p129">
            <a:extLst>
              <a:ext uri="{FF2B5EF4-FFF2-40B4-BE49-F238E27FC236}">
                <a16:creationId xmlns:a16="http://schemas.microsoft.com/office/drawing/2014/main" id="{77CA4A9F-9933-41C3-BF7F-14D30E23D9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2130204" y="1939993"/>
            <a:ext cx="379500" cy="4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64;p129">
            <a:extLst>
              <a:ext uri="{FF2B5EF4-FFF2-40B4-BE49-F238E27FC236}">
                <a16:creationId xmlns:a16="http://schemas.microsoft.com/office/drawing/2014/main" id="{A6BA3E57-F0DA-4A80-81CC-0775E8B4E71B}"/>
              </a:ext>
            </a:extLst>
          </p:cNvPr>
          <p:cNvSpPr txBox="1"/>
          <p:nvPr/>
        </p:nvSpPr>
        <p:spPr>
          <a:xfrm>
            <a:off x="7975203" y="2030443"/>
            <a:ext cx="22338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Deploy/Monitor Model</a:t>
            </a:r>
            <a:endParaRPr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2" name="Google Shape;665;p129">
            <a:extLst>
              <a:ext uri="{FF2B5EF4-FFF2-40B4-BE49-F238E27FC236}">
                <a16:creationId xmlns:a16="http://schemas.microsoft.com/office/drawing/2014/main" id="{4FCD4FDF-EFDF-4D4C-8DFF-F1C3D86C98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8528" y="1927243"/>
            <a:ext cx="451800" cy="4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66;p129">
            <a:extLst>
              <a:ext uri="{FF2B5EF4-FFF2-40B4-BE49-F238E27FC236}">
                <a16:creationId xmlns:a16="http://schemas.microsoft.com/office/drawing/2014/main" id="{5B6BD1B2-8AEB-4F4C-AB70-77EF44CD9A3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25723" y="1934893"/>
            <a:ext cx="435600" cy="4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78;p130">
            <a:extLst>
              <a:ext uri="{FF2B5EF4-FFF2-40B4-BE49-F238E27FC236}">
                <a16:creationId xmlns:a16="http://schemas.microsoft.com/office/drawing/2014/main" id="{0AC9C26B-D6A6-458E-AF4D-F850FDA73D6A}"/>
              </a:ext>
            </a:extLst>
          </p:cNvPr>
          <p:cNvSpPr/>
          <p:nvPr/>
        </p:nvSpPr>
        <p:spPr>
          <a:xfrm>
            <a:off x="2031085" y="3498986"/>
            <a:ext cx="1606200" cy="1752300"/>
          </a:xfrm>
          <a:prstGeom prst="snip1Rect">
            <a:avLst>
              <a:gd name="adj" fmla="val 10101"/>
            </a:avLst>
          </a:prstGeom>
          <a:noFill/>
          <a:ln w="12700" cap="flat" cmpd="sng">
            <a:solidFill>
              <a:srgbClr val="49AD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0" name="Google Shape;680;p130">
            <a:extLst>
              <a:ext uri="{FF2B5EF4-FFF2-40B4-BE49-F238E27FC236}">
                <a16:creationId xmlns:a16="http://schemas.microsoft.com/office/drawing/2014/main" id="{0587880F-58C8-4A65-A355-97105C058C1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347" y="3361548"/>
            <a:ext cx="568300" cy="56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81;p130">
            <a:extLst>
              <a:ext uri="{FF2B5EF4-FFF2-40B4-BE49-F238E27FC236}">
                <a16:creationId xmlns:a16="http://schemas.microsoft.com/office/drawing/2014/main" id="{2580E5DE-349B-4548-A9BC-BF72BAF3E8F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9760" y="3995140"/>
            <a:ext cx="765476" cy="76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682;p130">
            <a:extLst>
              <a:ext uri="{FF2B5EF4-FFF2-40B4-BE49-F238E27FC236}">
                <a16:creationId xmlns:a16="http://schemas.microsoft.com/office/drawing/2014/main" id="{E299CCF2-104B-44D3-9239-57C1DF93806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9760" y="4815014"/>
            <a:ext cx="765476" cy="76547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684;p130">
            <a:extLst>
              <a:ext uri="{FF2B5EF4-FFF2-40B4-BE49-F238E27FC236}">
                <a16:creationId xmlns:a16="http://schemas.microsoft.com/office/drawing/2014/main" id="{25659ADC-0AAA-45B4-A8AB-802BF740845A}"/>
              </a:ext>
            </a:extLst>
          </p:cNvPr>
          <p:cNvSpPr/>
          <p:nvPr/>
        </p:nvSpPr>
        <p:spPr>
          <a:xfrm>
            <a:off x="2031085" y="2937907"/>
            <a:ext cx="8270700" cy="437700"/>
          </a:xfrm>
          <a:prstGeom prst="snip1Rect">
            <a:avLst>
              <a:gd name="adj" fmla="val 16667"/>
            </a:avLst>
          </a:prstGeom>
          <a:noFill/>
          <a:ln w="12700" cap="flat" cmpd="sng">
            <a:solidFill>
              <a:srgbClr val="49AD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AutoML</a:t>
            </a: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4" name="Google Shape;685;p130">
            <a:extLst>
              <a:ext uri="{FF2B5EF4-FFF2-40B4-BE49-F238E27FC236}">
                <a16:creationId xmlns:a16="http://schemas.microsoft.com/office/drawing/2014/main" id="{4295756E-434A-4691-972D-CF04CB3615E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19011" y="4533724"/>
            <a:ext cx="951600" cy="494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686;p130">
            <a:extLst>
              <a:ext uri="{FF2B5EF4-FFF2-40B4-BE49-F238E27FC236}">
                <a16:creationId xmlns:a16="http://schemas.microsoft.com/office/drawing/2014/main" id="{01AE0C93-15A4-4703-BB17-C98EA7A54D6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63223" y="3657954"/>
            <a:ext cx="863175" cy="670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688;p130">
            <a:extLst>
              <a:ext uri="{FF2B5EF4-FFF2-40B4-BE49-F238E27FC236}">
                <a16:creationId xmlns:a16="http://schemas.microsoft.com/office/drawing/2014/main" id="{A6FAE76F-A650-4FE0-A0C8-CCEE6983BC89}"/>
              </a:ext>
            </a:extLst>
          </p:cNvPr>
          <p:cNvCxnSpPr/>
          <p:nvPr/>
        </p:nvCxnSpPr>
        <p:spPr>
          <a:xfrm>
            <a:off x="2067114" y="5421003"/>
            <a:ext cx="8234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7" name="Google Shape;689;p130">
            <a:extLst>
              <a:ext uri="{FF2B5EF4-FFF2-40B4-BE49-F238E27FC236}">
                <a16:creationId xmlns:a16="http://schemas.microsoft.com/office/drawing/2014/main" id="{CBF56F93-F2AF-4079-A65D-DA127FBED0A1}"/>
              </a:ext>
            </a:extLst>
          </p:cNvPr>
          <p:cNvSpPr/>
          <p:nvPr/>
        </p:nvSpPr>
        <p:spPr>
          <a:xfrm>
            <a:off x="4922835" y="5287286"/>
            <a:ext cx="2287200" cy="27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End-to-End ML Lifecycle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8" name="Google Shape;690;p130">
            <a:extLst>
              <a:ext uri="{FF2B5EF4-FFF2-40B4-BE49-F238E27FC236}">
                <a16:creationId xmlns:a16="http://schemas.microsoft.com/office/drawing/2014/main" id="{E3B6A5A8-4A18-42AA-AAB8-2162483E4EFA}"/>
              </a:ext>
            </a:extLst>
          </p:cNvPr>
          <p:cNvSpPr/>
          <p:nvPr/>
        </p:nvSpPr>
        <p:spPr>
          <a:xfrm>
            <a:off x="3882548" y="3503495"/>
            <a:ext cx="3331200" cy="1752300"/>
          </a:xfrm>
          <a:prstGeom prst="snip1Rect">
            <a:avLst>
              <a:gd name="adj" fmla="val 9184"/>
            </a:avLst>
          </a:prstGeom>
          <a:noFill/>
          <a:ln w="12700" cap="flat" cmpd="sng">
            <a:solidFill>
              <a:srgbClr val="49AD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" name="Google Shape;691;p130">
            <a:extLst>
              <a:ext uri="{FF2B5EF4-FFF2-40B4-BE49-F238E27FC236}">
                <a16:creationId xmlns:a16="http://schemas.microsoft.com/office/drawing/2014/main" id="{CB68B93C-C82E-4208-9639-06BE2B09BEFA}"/>
              </a:ext>
            </a:extLst>
          </p:cNvPr>
          <p:cNvSpPr/>
          <p:nvPr/>
        </p:nvSpPr>
        <p:spPr>
          <a:xfrm>
            <a:off x="7459010" y="3503495"/>
            <a:ext cx="2842800" cy="1752300"/>
          </a:xfrm>
          <a:prstGeom prst="snip1Rect">
            <a:avLst>
              <a:gd name="adj" fmla="val 9184"/>
            </a:avLst>
          </a:prstGeom>
          <a:noFill/>
          <a:ln w="12700" cap="flat" cmpd="sng">
            <a:solidFill>
              <a:srgbClr val="49AD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0" name="Google Shape;692;p130">
            <a:extLst>
              <a:ext uri="{FF2B5EF4-FFF2-40B4-BE49-F238E27FC236}">
                <a16:creationId xmlns:a16="http://schemas.microsoft.com/office/drawing/2014/main" id="{F19A9EC6-A0C7-4083-9C6E-76DAE1053343}"/>
              </a:ext>
            </a:extLst>
          </p:cNvPr>
          <p:cNvSpPr/>
          <p:nvPr/>
        </p:nvSpPr>
        <p:spPr>
          <a:xfrm>
            <a:off x="8600985" y="3721561"/>
            <a:ext cx="1606200" cy="70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Batch and Streaming</a:t>
            </a:r>
            <a:endParaRPr sz="1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1" name="Google Shape;693;p130">
            <a:extLst>
              <a:ext uri="{FF2B5EF4-FFF2-40B4-BE49-F238E27FC236}">
                <a16:creationId xmlns:a16="http://schemas.microsoft.com/office/drawing/2014/main" id="{79329518-3997-4D56-9A73-5962126A1BDD}"/>
              </a:ext>
            </a:extLst>
          </p:cNvPr>
          <p:cNvSpPr/>
          <p:nvPr/>
        </p:nvSpPr>
        <p:spPr>
          <a:xfrm>
            <a:off x="8600985" y="4418886"/>
            <a:ext cx="1606200" cy="70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Online Serving</a:t>
            </a:r>
            <a:endParaRPr sz="1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" name="Google Shape;694;p130">
            <a:extLst>
              <a:ext uri="{FF2B5EF4-FFF2-40B4-BE49-F238E27FC236}">
                <a16:creationId xmlns:a16="http://schemas.microsoft.com/office/drawing/2014/main" id="{F3D2C3B1-97DA-4E2C-B30E-D666913B231B}"/>
              </a:ext>
            </a:extLst>
          </p:cNvPr>
          <p:cNvSpPr/>
          <p:nvPr/>
        </p:nvSpPr>
        <p:spPr>
          <a:xfrm>
            <a:off x="2013085" y="2423933"/>
            <a:ext cx="8270700" cy="437700"/>
          </a:xfrm>
          <a:prstGeom prst="snip1Rect">
            <a:avLst>
              <a:gd name="adj" fmla="val 16667"/>
            </a:avLst>
          </a:prstGeom>
          <a:noFill/>
          <a:ln w="12700" cap="flat" cmpd="sng">
            <a:solidFill>
              <a:srgbClr val="49AD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Data Science Workspace</a:t>
            </a:r>
            <a:endParaRPr sz="18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3" name="Google Shape;695;p130">
            <a:extLst>
              <a:ext uri="{FF2B5EF4-FFF2-40B4-BE49-F238E27FC236}">
                <a16:creationId xmlns:a16="http://schemas.microsoft.com/office/drawing/2014/main" id="{E4D7276D-7EAC-4855-9495-1F32C3160CD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476323" y="4044151"/>
            <a:ext cx="568324" cy="5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696;p130">
            <a:extLst>
              <a:ext uri="{FF2B5EF4-FFF2-40B4-BE49-F238E27FC236}">
                <a16:creationId xmlns:a16="http://schemas.microsoft.com/office/drawing/2014/main" id="{E75AEF9F-C242-4DC1-9C45-AD33FD9DE158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95086" y="3704206"/>
            <a:ext cx="741225" cy="741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97;p130">
            <a:extLst>
              <a:ext uri="{FF2B5EF4-FFF2-40B4-BE49-F238E27FC236}">
                <a16:creationId xmlns:a16="http://schemas.microsoft.com/office/drawing/2014/main" id="{6EDF004A-6C68-4E78-978D-85B995D2F82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695085" y="4410201"/>
            <a:ext cx="741225" cy="7412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704;p130">
            <a:extLst>
              <a:ext uri="{FF2B5EF4-FFF2-40B4-BE49-F238E27FC236}">
                <a16:creationId xmlns:a16="http://schemas.microsoft.com/office/drawing/2014/main" id="{FD383A4C-CE03-420E-BD25-8C0E5BC3A7EA}"/>
              </a:ext>
            </a:extLst>
          </p:cNvPr>
          <p:cNvSpPr/>
          <p:nvPr/>
        </p:nvSpPr>
        <p:spPr>
          <a:xfrm>
            <a:off x="1350210" y="3426861"/>
            <a:ext cx="435600" cy="43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705;p130">
            <a:extLst>
              <a:ext uri="{FF2B5EF4-FFF2-40B4-BE49-F238E27FC236}">
                <a16:creationId xmlns:a16="http://schemas.microsoft.com/office/drawing/2014/main" id="{8D09EE62-70DD-47AB-917A-FB3FC2A8E13A}"/>
              </a:ext>
            </a:extLst>
          </p:cNvPr>
          <p:cNvSpPr/>
          <p:nvPr/>
        </p:nvSpPr>
        <p:spPr>
          <a:xfrm>
            <a:off x="1350210" y="4179711"/>
            <a:ext cx="435600" cy="43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706;p130">
            <a:extLst>
              <a:ext uri="{FF2B5EF4-FFF2-40B4-BE49-F238E27FC236}">
                <a16:creationId xmlns:a16="http://schemas.microsoft.com/office/drawing/2014/main" id="{CEEF15C6-2507-4CFF-B6A8-F8EEBA471B37}"/>
              </a:ext>
            </a:extLst>
          </p:cNvPr>
          <p:cNvSpPr/>
          <p:nvPr/>
        </p:nvSpPr>
        <p:spPr>
          <a:xfrm>
            <a:off x="1350210" y="4978911"/>
            <a:ext cx="435600" cy="43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707;p130">
            <a:extLst>
              <a:ext uri="{FF2B5EF4-FFF2-40B4-BE49-F238E27FC236}">
                <a16:creationId xmlns:a16="http://schemas.microsoft.com/office/drawing/2014/main" id="{9FF64C4A-73B8-4ED4-809E-EC450F83A3E7}"/>
              </a:ext>
            </a:extLst>
          </p:cNvPr>
          <p:cNvSpPr/>
          <p:nvPr/>
        </p:nvSpPr>
        <p:spPr>
          <a:xfrm rot="-5400000">
            <a:off x="10266660" y="4188536"/>
            <a:ext cx="2287200" cy="38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Open, pluggable architecture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90" name="Google Shape;713;p130">
            <a:extLst>
              <a:ext uri="{FF2B5EF4-FFF2-40B4-BE49-F238E27FC236}">
                <a16:creationId xmlns:a16="http://schemas.microsoft.com/office/drawing/2014/main" id="{97CC85F2-7992-427D-AB18-B80E102BC9FF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054901" y="3895387"/>
            <a:ext cx="10058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714;p130">
            <a:extLst>
              <a:ext uri="{FF2B5EF4-FFF2-40B4-BE49-F238E27FC236}">
                <a16:creationId xmlns:a16="http://schemas.microsoft.com/office/drawing/2014/main" id="{2D3C0A9C-DB44-410F-A0CB-2C05654A1636}"/>
              </a:ext>
            </a:extLst>
          </p:cNvPr>
          <p:cNvSpPr/>
          <p:nvPr/>
        </p:nvSpPr>
        <p:spPr>
          <a:xfrm>
            <a:off x="5096823" y="3922511"/>
            <a:ext cx="2029200" cy="95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ML Runtime and</a:t>
            </a:r>
            <a:endParaRPr sz="1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Environments</a:t>
            </a:r>
            <a:endParaRPr sz="1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2" name="Google Shape;715;p130">
            <a:extLst>
              <a:ext uri="{FF2B5EF4-FFF2-40B4-BE49-F238E27FC236}">
                <a16:creationId xmlns:a16="http://schemas.microsoft.com/office/drawing/2014/main" id="{C04EB7CD-8A64-477B-90E8-EC2AE03EDFD2}"/>
              </a:ext>
            </a:extLst>
          </p:cNvPr>
          <p:cNvSpPr/>
          <p:nvPr/>
        </p:nvSpPr>
        <p:spPr>
          <a:xfrm>
            <a:off x="1950483" y="1887940"/>
            <a:ext cx="5413901" cy="3670846"/>
          </a:xfrm>
          <a:prstGeom prst="rect">
            <a:avLst/>
          </a:prstGeom>
          <a:solidFill>
            <a:srgbClr val="1B3038">
              <a:alpha val="7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715;p130">
            <a:extLst>
              <a:ext uri="{FF2B5EF4-FFF2-40B4-BE49-F238E27FC236}">
                <a16:creationId xmlns:a16="http://schemas.microsoft.com/office/drawing/2014/main" id="{48723293-2147-4636-9CB1-4247D94E9628}"/>
              </a:ext>
            </a:extLst>
          </p:cNvPr>
          <p:cNvSpPr/>
          <p:nvPr/>
        </p:nvSpPr>
        <p:spPr>
          <a:xfrm>
            <a:off x="559759" y="3256616"/>
            <a:ext cx="777270" cy="2375002"/>
          </a:xfrm>
          <a:prstGeom prst="rect">
            <a:avLst/>
          </a:prstGeom>
          <a:solidFill>
            <a:srgbClr val="1B3038">
              <a:alpha val="7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715;p130">
            <a:extLst>
              <a:ext uri="{FF2B5EF4-FFF2-40B4-BE49-F238E27FC236}">
                <a16:creationId xmlns:a16="http://schemas.microsoft.com/office/drawing/2014/main" id="{FE41A7CF-5058-4067-A853-3FF21962ED5D}"/>
              </a:ext>
            </a:extLst>
          </p:cNvPr>
          <p:cNvSpPr/>
          <p:nvPr/>
        </p:nvSpPr>
        <p:spPr>
          <a:xfrm>
            <a:off x="10565088" y="2234755"/>
            <a:ext cx="1249323" cy="3195792"/>
          </a:xfrm>
          <a:prstGeom prst="rect">
            <a:avLst/>
          </a:prstGeom>
          <a:solidFill>
            <a:srgbClr val="1B3038">
              <a:alpha val="7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715;p130">
            <a:extLst>
              <a:ext uri="{FF2B5EF4-FFF2-40B4-BE49-F238E27FC236}">
                <a16:creationId xmlns:a16="http://schemas.microsoft.com/office/drawing/2014/main" id="{31DA020E-EDED-44EE-BE3B-68A7B6AF9B9F}"/>
              </a:ext>
            </a:extLst>
          </p:cNvPr>
          <p:cNvSpPr/>
          <p:nvPr/>
        </p:nvSpPr>
        <p:spPr>
          <a:xfrm>
            <a:off x="7364384" y="2324976"/>
            <a:ext cx="3070876" cy="1101882"/>
          </a:xfrm>
          <a:prstGeom prst="rect">
            <a:avLst/>
          </a:prstGeom>
          <a:solidFill>
            <a:srgbClr val="1B3038">
              <a:alpha val="7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839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n-US" dirty="0"/>
              <a:t>Serving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65F4-9755-C641-9F37-ADBD5903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MLflow Serving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AE5B0-0A18-C44A-B769-494784064A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Expose </a:t>
            </a:r>
            <a:r>
              <a:rPr lang="en-US" dirty="0" err="1"/>
              <a:t>Mlflow</a:t>
            </a:r>
            <a:r>
              <a:rPr lang="en-US" dirty="0"/>
              <a:t> model predictions as REST endpoint</a:t>
            </a:r>
          </a:p>
          <a:p>
            <a:r>
              <a:rPr lang="en-US" dirty="0"/>
              <a:t>Small cluster is automatically provisioned</a:t>
            </a:r>
          </a:p>
          <a:p>
            <a:r>
              <a:rPr lang="en-US" dirty="0"/>
              <a:t>HTTP endpoint publicly exposed</a:t>
            </a:r>
          </a:p>
          <a:p>
            <a:r>
              <a:rPr lang="en-US" dirty="0"/>
              <a:t>Limited production capability for now</a:t>
            </a:r>
          </a:p>
          <a:p>
            <a:r>
              <a:rPr lang="en-US" dirty="0"/>
              <a:t>For now, intended for light loads and testing</a:t>
            </a:r>
          </a:p>
        </p:txBody>
      </p:sp>
    </p:spTree>
    <p:extLst>
      <p:ext uri="{BB962C8B-B14F-4D97-AF65-F5344CB8AC3E}">
        <p14:creationId xmlns:p14="http://schemas.microsoft.com/office/powerpoint/2010/main" val="898388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ta+AI Summit 2021">
      <a:dk1>
        <a:srgbClr val="000000"/>
      </a:dk1>
      <a:lt1>
        <a:srgbClr val="FFFFFF"/>
      </a:lt1>
      <a:dk2>
        <a:srgbClr val="000000"/>
      </a:dk2>
      <a:lt2>
        <a:srgbClr val="EDEDED"/>
      </a:lt2>
      <a:accent1>
        <a:srgbClr val="1B5161"/>
      </a:accent1>
      <a:accent2>
        <a:srgbClr val="EE4028"/>
      </a:accent2>
      <a:accent3>
        <a:srgbClr val="6F6F6F"/>
      </a:accent3>
      <a:accent4>
        <a:srgbClr val="44899E"/>
      </a:accent4>
      <a:accent5>
        <a:srgbClr val="ED5C48"/>
      </a:accent5>
      <a:accent6>
        <a:srgbClr val="B6B6B6"/>
      </a:accent6>
      <a:hlink>
        <a:srgbClr val="1A5062"/>
      </a:hlink>
      <a:folHlink>
        <a:srgbClr val="1A506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6224</TotalTime>
  <Words>523</Words>
  <Application>Microsoft Office PowerPoint</Application>
  <PresentationFormat>Widescreen</PresentationFormat>
  <Paragraphs>147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Barlow</vt:lpstr>
      <vt:lpstr>Calibri</vt:lpstr>
      <vt:lpstr>Segoe UI Semilight</vt:lpstr>
      <vt:lpstr>Source Sans Pro Light</vt:lpstr>
      <vt:lpstr>Wingdings</vt:lpstr>
      <vt:lpstr>Office Theme</vt:lpstr>
      <vt:lpstr>Productionzing ML Model using MLflow Model Serving</vt:lpstr>
      <vt:lpstr>S Nagaraj has helped build the larger enterprise-wide distributed systems. Senior Manager in Architecture and Engineering team, helping envision and deliver the future for enterprise analytics via Databricks and Azure Synapse.</vt:lpstr>
      <vt:lpstr>Agenda</vt:lpstr>
      <vt:lpstr>MLFlow</vt:lpstr>
      <vt:lpstr>MLFlow</vt:lpstr>
      <vt:lpstr>MLFlow</vt:lpstr>
      <vt:lpstr>MLFlow – Model Serving</vt:lpstr>
      <vt:lpstr>Serving</vt:lpstr>
      <vt:lpstr>MLflow Serving</vt:lpstr>
      <vt:lpstr>Model Serving from Model Registry</vt:lpstr>
      <vt:lpstr>Model Serving from Model Registry</vt:lpstr>
      <vt:lpstr>Model Serving from Model Registry</vt:lpstr>
      <vt:lpstr>Model serving from Model Registry</vt:lpstr>
      <vt:lpstr>MLFlow Serving</vt:lpstr>
      <vt:lpstr>Demo</vt:lpstr>
      <vt:lpstr>Manage Served Versions</vt:lpstr>
      <vt:lpstr>Monitor Served Models</vt:lpstr>
      <vt:lpstr>Customize Serving Cluster</vt:lpstr>
      <vt:lpstr>Demo Code &amp; Deck</vt:lpstr>
      <vt:lpstr>Q &amp; A</vt:lpstr>
      <vt:lpstr>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Warnick</dc:creator>
  <cp:lastModifiedBy>Nagaraj S</cp:lastModifiedBy>
  <cp:revision>101</cp:revision>
  <dcterms:created xsi:type="dcterms:W3CDTF">2020-03-03T20:49:45Z</dcterms:created>
  <dcterms:modified xsi:type="dcterms:W3CDTF">2021-06-02T02:39:44Z</dcterms:modified>
</cp:coreProperties>
</file>